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7.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3"/>
  </p:notesMasterIdLst>
  <p:sldIdLst>
    <p:sldId id="256" r:id="rId2"/>
    <p:sldId id="262" r:id="rId3"/>
    <p:sldId id="297" r:id="rId4"/>
    <p:sldId id="264" r:id="rId5"/>
    <p:sldId id="296" r:id="rId6"/>
    <p:sldId id="266" r:id="rId7"/>
    <p:sldId id="265" r:id="rId8"/>
    <p:sldId id="273" r:id="rId9"/>
    <p:sldId id="267" r:id="rId10"/>
    <p:sldId id="298" r:id="rId11"/>
    <p:sldId id="258" r:id="rId12"/>
  </p:sldIdLst>
  <p:sldSz cx="9144000" cy="5143500" type="screen16x9"/>
  <p:notesSz cx="6858000" cy="9144000"/>
  <p:embeddedFontLst>
    <p:embeddedFont>
      <p:font typeface="Actor" panose="020B0604020202020204" charset="0"/>
      <p:regular r:id="rId14"/>
    </p:embeddedFont>
    <p:embeddedFont>
      <p:font typeface="Calibri" panose="020F0502020204030204" pitchFamily="34" charset="0"/>
      <p:regular r:id="rId15"/>
      <p:bold r:id="rId16"/>
      <p:italic r:id="rId17"/>
      <p:boldItalic r:id="rId18"/>
    </p:embeddedFont>
    <p:embeddedFont>
      <p:font typeface="Century Gothic" panose="020B0502020202020204" pitchFamily="34" charset="0"/>
      <p:regular r:id="rId19"/>
      <p:bold r:id="rId20"/>
      <p:italic r:id="rId21"/>
      <p:boldItalic r:id="rId22"/>
    </p:embeddedFont>
    <p:embeddedFont>
      <p:font typeface="League Spartan" panose="020B0604020202020204" charset="0"/>
      <p:regular r:id="rId23"/>
      <p:bold r:id="rId24"/>
    </p:embeddedFont>
    <p:embeddedFont>
      <p:font typeface="Nunito Light" pitchFamily="2" charset="0"/>
      <p:regular r:id="rId25"/>
      <p:italic r:id="rId26"/>
    </p:embeddedFont>
    <p:embeddedFont>
      <p:font typeface="PT Sans" panose="020B0503020203020204" pitchFamily="3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0B111-CDD8-4C27-8272-CF10445A28E0}" v="583" dt="2023-11-07T02:34:34.538"/>
    <p1510:client id="{05AC5AAA-D78E-4836-B850-0D6CEE05F279}" v="528" dt="2023-11-07T02:58:25.489"/>
    <p1510:client id="{09C423E8-EF15-41E2-AC31-ABE6DDE96E62}" v="270" dt="2023-11-07T23:24:27.066"/>
    <p1510:client id="{23E7D841-C654-4993-9204-6D8B2763FAF2}" v="10" dt="2023-11-08T21:06:17.780"/>
    <p1510:client id="{3585C5A4-A4DB-4933-AF26-525A795A3BBF}" v="43" dt="2023-11-07T18:48:55.246"/>
    <p1510:client id="{361434BD-C9E6-4D51-9075-80B0232E7DB4}" v="86" dt="2023-11-07T04:22:22.853"/>
    <p1510:client id="{5E81A6D9-C942-463D-9B7E-2ADDF295B0AC}" v="311" dt="2023-11-08T21:03:46.766"/>
    <p1510:client id="{604D851E-B012-422C-9AE2-276888DE2B92}" v="9" dt="2023-11-08T01:23:15.348"/>
    <p1510:client id="{83AD6396-8BC9-4F05-9677-F65E75DEC75B}" v="213" dt="2023-11-07T04:27:34.224"/>
    <p1510:client id="{9A338210-C00E-4B77-BF2F-14998E6A87EC}" v="81" dt="2023-11-07T02:58:29.933"/>
    <p1510:client id="{9C12ADE8-9F04-4D85-94CE-23E9AAA33B63}" v="1" dt="2023-11-08T02:28:31.298"/>
    <p1510:client id="{9D7189CC-6CED-4AC4-8C87-C0F3F2B9A4FE}" v="839" dt="2023-11-07T16:42:04.249"/>
    <p1510:client id="{CDCE0ADE-86AA-48B4-816D-FE7214CDABB9}" v="1" dt="2023-11-07T19:07:29.831"/>
    <p1510:client id="{E08ECBC6-6534-40B8-A76A-A8706AE107D8}" v="9" dt="2023-11-07T19:21:48.954"/>
    <p1510:client id="{E35A5E95-C8C1-4E14-9554-9A594DBA2DB6}" v="2" dt="2023-11-07T19:05:14.273"/>
    <p1510:client id="{E83D44DC-D879-4559-9FCC-D68E55D24F39}" v="165" dt="2023-11-06T20:49:33.213"/>
    <p1510:client id="{F1B623F0-1893-4430-8B04-4F9E0479794B}" v="17" dt="2023-11-07T16:57:11.442"/>
  </p1510:revLst>
</p1510:revInfo>
</file>

<file path=ppt/tableStyles.xml><?xml version="1.0" encoding="utf-8"?>
<a:tblStyleLst xmlns:a="http://schemas.openxmlformats.org/drawingml/2006/main" def="{CDC39785-51A6-435C-88A5-E5A3BC24759D}">
  <a:tblStyle styleId="{CDC39785-51A6-435C-88A5-E5A3BC2475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0E9437-DDED-4CF8-A7A5-80A26EEBAC5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p:restoredTop sz="94799"/>
  </p:normalViewPr>
  <p:slideViewPr>
    <p:cSldViewPr snapToGrid="0">
      <p:cViewPr varScale="1">
        <p:scale>
          <a:sx n="100" d="100"/>
          <a:sy n="100" d="100"/>
        </p:scale>
        <p:origin x="605" y="64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microsoft.com/office/2016/11/relationships/changesInfo" Target="changesInfos/changesInfo1.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ira Walter" clId="Web-{09C423E8-EF15-41E2-AC31-ABE6DDE96E62}"/>
    <pc:docChg chg="modSld">
      <pc:chgData name="Nikira Walter" userId="" providerId="" clId="Web-{09C423E8-EF15-41E2-AC31-ABE6DDE96E62}" dt="2023-11-07T23:24:27.066" v="261" actId="1076"/>
      <pc:docMkLst>
        <pc:docMk/>
      </pc:docMkLst>
      <pc:sldChg chg="modSp">
        <pc:chgData name="Nikira Walter" userId="" providerId="" clId="Web-{09C423E8-EF15-41E2-AC31-ABE6DDE96E62}" dt="2023-11-07T21:50:01.024" v="53" actId="1076"/>
        <pc:sldMkLst>
          <pc:docMk/>
          <pc:sldMk cId="0" sldId="264"/>
        </pc:sldMkLst>
        <pc:spChg chg="mod">
          <ac:chgData name="Nikira Walter" userId="" providerId="" clId="Web-{09C423E8-EF15-41E2-AC31-ABE6DDE96E62}" dt="2023-11-07T21:50:01.024" v="53" actId="1076"/>
          <ac:spMkLst>
            <pc:docMk/>
            <pc:sldMk cId="0" sldId="264"/>
            <ac:spMk id="4" creationId="{78E068E3-0780-9359-320F-00F796108BAE}"/>
          </ac:spMkLst>
        </pc:spChg>
        <pc:spChg chg="mod">
          <ac:chgData name="Nikira Walter" userId="" providerId="" clId="Web-{09C423E8-EF15-41E2-AC31-ABE6DDE96E62}" dt="2023-11-07T21:49:54.664" v="52" actId="1076"/>
          <ac:spMkLst>
            <pc:docMk/>
            <pc:sldMk cId="0" sldId="264"/>
            <ac:spMk id="5" creationId="{CB89720C-7418-D580-EF14-F8A5E9AD5663}"/>
          </ac:spMkLst>
        </pc:spChg>
        <pc:picChg chg="mod modCrop">
          <ac:chgData name="Nikira Walter" userId="" providerId="" clId="Web-{09C423E8-EF15-41E2-AC31-ABE6DDE96E62}" dt="2023-11-07T21:49:44.616" v="50" actId="14100"/>
          <ac:picMkLst>
            <pc:docMk/>
            <pc:sldMk cId="0" sldId="264"/>
            <ac:picMk id="3" creationId="{AACB6756-5401-9A9A-760A-04A606008FA9}"/>
          </ac:picMkLst>
        </pc:picChg>
        <pc:picChg chg="mod modCrop">
          <ac:chgData name="Nikira Walter" userId="" providerId="" clId="Web-{09C423E8-EF15-41E2-AC31-ABE6DDE96E62}" dt="2023-11-07T21:49:41.538" v="49" actId="14100"/>
          <ac:picMkLst>
            <pc:docMk/>
            <pc:sldMk cId="0" sldId="264"/>
            <ac:picMk id="8" creationId="{A8A5ED59-4299-30BB-83B6-A8A0B6F8393E}"/>
          </ac:picMkLst>
        </pc:picChg>
      </pc:sldChg>
      <pc:sldChg chg="modSp">
        <pc:chgData name="Nikira Walter" userId="" providerId="" clId="Web-{09C423E8-EF15-41E2-AC31-ABE6DDE96E62}" dt="2023-11-07T21:58:44.008" v="152" actId="14100"/>
        <pc:sldMkLst>
          <pc:docMk/>
          <pc:sldMk cId="0" sldId="265"/>
        </pc:sldMkLst>
        <pc:spChg chg="mod">
          <ac:chgData name="Nikira Walter" userId="" providerId="" clId="Web-{09C423E8-EF15-41E2-AC31-ABE6DDE96E62}" dt="2023-11-07T21:25:40.098" v="21" actId="1076"/>
          <ac:spMkLst>
            <pc:docMk/>
            <pc:sldMk cId="0" sldId="265"/>
            <ac:spMk id="3" creationId="{F5F3C350-A4D0-4E93-96D6-D2782B2E9231}"/>
          </ac:spMkLst>
        </pc:spChg>
        <pc:spChg chg="mod ord">
          <ac:chgData name="Nikira Walter" userId="" providerId="" clId="Web-{09C423E8-EF15-41E2-AC31-ABE6DDE96E62}" dt="2023-11-07T21:57:52.069" v="143" actId="1076"/>
          <ac:spMkLst>
            <pc:docMk/>
            <pc:sldMk cId="0" sldId="265"/>
            <ac:spMk id="4" creationId="{0D19A7C2-B739-31DD-478C-5E3700C761F9}"/>
          </ac:spMkLst>
        </pc:spChg>
        <pc:graphicFrameChg chg="mod">
          <ac:chgData name="Nikira Walter" userId="" providerId="" clId="Web-{09C423E8-EF15-41E2-AC31-ABE6DDE96E62}" dt="2023-11-07T21:25:55.896" v="24" actId="1076"/>
          <ac:graphicFrameMkLst>
            <pc:docMk/>
            <pc:sldMk cId="0" sldId="265"/>
            <ac:graphicFrameMk id="22" creationId="{4E13FB75-7F16-7277-FE3E-CDC4EB43DA4A}"/>
          </ac:graphicFrameMkLst>
        </pc:graphicFrameChg>
        <pc:picChg chg="mod modCrop">
          <ac:chgData name="Nikira Walter" userId="" providerId="" clId="Web-{09C423E8-EF15-41E2-AC31-ABE6DDE96E62}" dt="2023-11-07T21:58:44.008" v="152" actId="14100"/>
          <ac:picMkLst>
            <pc:docMk/>
            <pc:sldMk cId="0" sldId="265"/>
            <ac:picMk id="15" creationId="{970C1A44-8C46-F585-3170-A224E4249C1A}"/>
          </ac:picMkLst>
        </pc:picChg>
        <pc:picChg chg="mod modCrop">
          <ac:chgData name="Nikira Walter" userId="" providerId="" clId="Web-{09C423E8-EF15-41E2-AC31-ABE6DDE96E62}" dt="2023-11-07T21:58:36.946" v="151" actId="14100"/>
          <ac:picMkLst>
            <pc:docMk/>
            <pc:sldMk cId="0" sldId="265"/>
            <ac:picMk id="20" creationId="{26624E88-457A-73EA-EACF-2D13D4B06A64}"/>
          </ac:picMkLst>
        </pc:picChg>
      </pc:sldChg>
      <pc:sldChg chg="modSp">
        <pc:chgData name="Nikira Walter" userId="" providerId="" clId="Web-{09C423E8-EF15-41E2-AC31-ABE6DDE96E62}" dt="2023-11-07T21:56:36.864" v="130" actId="1076"/>
        <pc:sldMkLst>
          <pc:docMk/>
          <pc:sldMk cId="0" sldId="266"/>
        </pc:sldMkLst>
        <pc:spChg chg="mod">
          <ac:chgData name="Nikira Walter" userId="" providerId="" clId="Web-{09C423E8-EF15-41E2-AC31-ABE6DDE96E62}" dt="2023-11-07T21:56:24.723" v="127" actId="1076"/>
          <ac:spMkLst>
            <pc:docMk/>
            <pc:sldMk cId="0" sldId="266"/>
            <ac:spMk id="2" creationId="{9DD1CB28-046A-8D94-21BF-A2637359D855}"/>
          </ac:spMkLst>
        </pc:spChg>
        <pc:spChg chg="mod">
          <ac:chgData name="Nikira Walter" userId="" providerId="" clId="Web-{09C423E8-EF15-41E2-AC31-ABE6DDE96E62}" dt="2023-11-07T21:56:28.363" v="128" actId="1076"/>
          <ac:spMkLst>
            <pc:docMk/>
            <pc:sldMk cId="0" sldId="266"/>
            <ac:spMk id="3" creationId="{BA32BDB8-85B9-5743-E97D-6A7ECA5195A7}"/>
          </ac:spMkLst>
        </pc:spChg>
        <pc:picChg chg="mod modCrop">
          <ac:chgData name="Nikira Walter" userId="" providerId="" clId="Web-{09C423E8-EF15-41E2-AC31-ABE6DDE96E62}" dt="2023-11-07T21:56:36.864" v="130" actId="1076"/>
          <ac:picMkLst>
            <pc:docMk/>
            <pc:sldMk cId="0" sldId="266"/>
            <ac:picMk id="8" creationId="{D80903FA-FC71-CB84-30FD-9321D98F45EE}"/>
          </ac:picMkLst>
        </pc:picChg>
      </pc:sldChg>
      <pc:sldChg chg="modSp">
        <pc:chgData name="Nikira Walter" userId="" providerId="" clId="Web-{09C423E8-EF15-41E2-AC31-ABE6DDE96E62}" dt="2023-11-07T22:04:19.972" v="199" actId="1076"/>
        <pc:sldMkLst>
          <pc:docMk/>
          <pc:sldMk cId="0" sldId="267"/>
        </pc:sldMkLst>
        <pc:spChg chg="mod">
          <ac:chgData name="Nikira Walter" userId="" providerId="" clId="Web-{09C423E8-EF15-41E2-AC31-ABE6DDE96E62}" dt="2023-11-07T22:02:49.578" v="189" actId="1076"/>
          <ac:spMkLst>
            <pc:docMk/>
            <pc:sldMk cId="0" sldId="267"/>
            <ac:spMk id="1341" creationId="{00000000-0000-0000-0000-000000000000}"/>
          </ac:spMkLst>
        </pc:spChg>
        <pc:graphicFrameChg chg="mod modGraphic">
          <ac:chgData name="Nikira Walter" userId="" providerId="" clId="Web-{09C423E8-EF15-41E2-AC31-ABE6DDE96E62}" dt="2023-11-07T22:02:53.063" v="190" actId="1076"/>
          <ac:graphicFrameMkLst>
            <pc:docMk/>
            <pc:sldMk cId="0" sldId="267"/>
            <ac:graphicFrameMk id="4" creationId="{7FA69E41-7F3F-102D-F4A2-2B199A399D87}"/>
          </ac:graphicFrameMkLst>
        </pc:graphicFrameChg>
        <pc:picChg chg="mod modCrop">
          <ac:chgData name="Nikira Walter" userId="" providerId="" clId="Web-{09C423E8-EF15-41E2-AC31-ABE6DDE96E62}" dt="2023-11-07T22:03:14.079" v="193" actId="1076"/>
          <ac:picMkLst>
            <pc:docMk/>
            <pc:sldMk cId="0" sldId="267"/>
            <ac:picMk id="2" creationId="{FF21036A-141E-3340-D8FC-16DD0E568EF2}"/>
          </ac:picMkLst>
        </pc:picChg>
        <pc:picChg chg="mod">
          <ac:chgData name="Nikira Walter" userId="" providerId="" clId="Web-{09C423E8-EF15-41E2-AC31-ABE6DDE96E62}" dt="2023-11-07T22:04:19.972" v="199" actId="1076"/>
          <ac:picMkLst>
            <pc:docMk/>
            <pc:sldMk cId="0" sldId="267"/>
            <ac:picMk id="5" creationId="{7E0263B7-28AD-95E5-04EA-FE2BE4573181}"/>
          </ac:picMkLst>
        </pc:picChg>
        <pc:picChg chg="mod">
          <ac:chgData name="Nikira Walter" userId="" providerId="" clId="Web-{09C423E8-EF15-41E2-AC31-ABE6DDE96E62}" dt="2023-11-07T22:03:21.798" v="194" actId="1076"/>
          <ac:picMkLst>
            <pc:docMk/>
            <pc:sldMk cId="0" sldId="267"/>
            <ac:picMk id="6" creationId="{BB23A031-C4DB-DF2B-AAB1-674C7C84F59F}"/>
          </ac:picMkLst>
        </pc:picChg>
      </pc:sldChg>
      <pc:sldChg chg="delSp modSp">
        <pc:chgData name="Nikira Walter" userId="" providerId="" clId="Web-{09C423E8-EF15-41E2-AC31-ABE6DDE96E62}" dt="2023-11-07T21:55:43.628" v="118" actId="1076"/>
        <pc:sldMkLst>
          <pc:docMk/>
          <pc:sldMk cId="2659848656" sldId="296"/>
        </pc:sldMkLst>
        <pc:spChg chg="mod">
          <ac:chgData name="Nikira Walter" userId="" providerId="" clId="Web-{09C423E8-EF15-41E2-AC31-ABE6DDE96E62}" dt="2023-11-07T21:50:18.618" v="54" actId="1076"/>
          <ac:spMkLst>
            <pc:docMk/>
            <pc:sldMk cId="2659848656" sldId="296"/>
            <ac:spMk id="4" creationId="{CE03B063-1F8E-12A1-99A4-D944320C5833}"/>
          </ac:spMkLst>
        </pc:spChg>
        <pc:spChg chg="mod">
          <ac:chgData name="Nikira Walter" userId="" providerId="" clId="Web-{09C423E8-EF15-41E2-AC31-ABE6DDE96E62}" dt="2023-11-07T21:55:39.018" v="117" actId="1076"/>
          <ac:spMkLst>
            <pc:docMk/>
            <pc:sldMk cId="2659848656" sldId="296"/>
            <ac:spMk id="5" creationId="{AD3B97CF-29A2-839C-B52E-0D0F5B417EDA}"/>
          </ac:spMkLst>
        </pc:spChg>
        <pc:spChg chg="del mod">
          <ac:chgData name="Nikira Walter" userId="" providerId="" clId="Web-{09C423E8-EF15-41E2-AC31-ABE6DDE96E62}" dt="2023-11-07T21:50:41.071" v="62"/>
          <ac:spMkLst>
            <pc:docMk/>
            <pc:sldMk cId="2659848656" sldId="296"/>
            <ac:spMk id="8" creationId="{D28C3AE8-F42F-E988-5811-6AA1C9497F3F}"/>
          </ac:spMkLst>
        </pc:spChg>
        <pc:spChg chg="mod">
          <ac:chgData name="Nikira Walter" userId="" providerId="" clId="Web-{09C423E8-EF15-41E2-AC31-ABE6DDE96E62}" dt="2023-11-07T21:54:02.078" v="105" actId="1076"/>
          <ac:spMkLst>
            <pc:docMk/>
            <pc:sldMk cId="2659848656" sldId="296"/>
            <ac:spMk id="9" creationId="{C99C383C-1999-2302-305A-C3F838E23119}"/>
          </ac:spMkLst>
        </pc:spChg>
        <pc:spChg chg="mod">
          <ac:chgData name="Nikira Walter" userId="" providerId="" clId="Web-{09C423E8-EF15-41E2-AC31-ABE6DDE96E62}" dt="2023-11-07T21:54:08.250" v="107" actId="1076"/>
          <ac:spMkLst>
            <pc:docMk/>
            <pc:sldMk cId="2659848656" sldId="296"/>
            <ac:spMk id="10" creationId="{AD161ABB-140B-1751-124E-FDE7A4FAB5DE}"/>
          </ac:spMkLst>
        </pc:spChg>
        <pc:spChg chg="mod">
          <ac:chgData name="Nikira Walter" userId="" providerId="" clId="Web-{09C423E8-EF15-41E2-AC31-ABE6DDE96E62}" dt="2023-11-07T21:55:34.127" v="116" actId="1076"/>
          <ac:spMkLst>
            <pc:docMk/>
            <pc:sldMk cId="2659848656" sldId="296"/>
            <ac:spMk id="11" creationId="{0049D4E9-074D-4F6F-2096-3F2256D37026}"/>
          </ac:spMkLst>
        </pc:spChg>
        <pc:grpChg chg="mod">
          <ac:chgData name="Nikira Walter" userId="" providerId="" clId="Web-{09C423E8-EF15-41E2-AC31-ABE6DDE96E62}" dt="2023-11-07T21:54:53.282" v="114" actId="1076"/>
          <ac:grpSpMkLst>
            <pc:docMk/>
            <pc:sldMk cId="2659848656" sldId="296"/>
            <ac:grpSpMk id="1203" creationId="{00000000-0000-0000-0000-000000000000}"/>
          </ac:grpSpMkLst>
        </pc:grpChg>
        <pc:picChg chg="mod modCrop">
          <ac:chgData name="Nikira Walter" userId="" providerId="" clId="Web-{09C423E8-EF15-41E2-AC31-ABE6DDE96E62}" dt="2023-11-07T21:55:43.628" v="118" actId="1076"/>
          <ac:picMkLst>
            <pc:docMk/>
            <pc:sldMk cId="2659848656" sldId="296"/>
            <ac:picMk id="2" creationId="{A54BE743-79A6-B96D-B44B-0BF89B6E040C}"/>
          </ac:picMkLst>
        </pc:picChg>
        <pc:picChg chg="mod">
          <ac:chgData name="Nikira Walter" userId="" providerId="" clId="Web-{09C423E8-EF15-41E2-AC31-ABE6DDE96E62}" dt="2023-11-07T21:53:57.156" v="104" actId="1076"/>
          <ac:picMkLst>
            <pc:docMk/>
            <pc:sldMk cId="2659848656" sldId="296"/>
            <ac:picMk id="3080" creationId="{BB90301D-03F0-BC2A-DC2C-181EA68AE854}"/>
          </ac:picMkLst>
        </pc:picChg>
        <pc:picChg chg="mod modCrop">
          <ac:chgData name="Nikira Walter" userId="" providerId="" clId="Web-{09C423E8-EF15-41E2-AC31-ABE6DDE96E62}" dt="2023-11-07T21:55:30.440" v="115" actId="1076"/>
          <ac:picMkLst>
            <pc:docMk/>
            <pc:sldMk cId="2659848656" sldId="296"/>
            <ac:picMk id="3084" creationId="{E27076A7-7B5E-6FE8-2B51-EDAB2D0DA3D0}"/>
          </ac:picMkLst>
        </pc:picChg>
      </pc:sldChg>
      <pc:sldChg chg="modSp">
        <pc:chgData name="Nikira Walter" userId="" providerId="" clId="Web-{09C423E8-EF15-41E2-AC31-ABE6DDE96E62}" dt="2023-11-07T23:24:27.066" v="261" actId="1076"/>
        <pc:sldMkLst>
          <pc:docMk/>
          <pc:sldMk cId="961552824" sldId="297"/>
        </pc:sldMkLst>
        <pc:picChg chg="mod">
          <ac:chgData name="Nikira Walter" userId="" providerId="" clId="Web-{09C423E8-EF15-41E2-AC31-ABE6DDE96E62}" dt="2023-11-07T21:47:12.830" v="29" actId="1076"/>
          <ac:picMkLst>
            <pc:docMk/>
            <pc:sldMk cId="961552824" sldId="297"/>
            <ac:picMk id="15" creationId="{9AE743DC-77BD-95CC-3DD6-44DFBDBD4735}"/>
          </ac:picMkLst>
        </pc:picChg>
        <pc:picChg chg="mod modCrop">
          <ac:chgData name="Nikira Walter" userId="" providerId="" clId="Web-{09C423E8-EF15-41E2-AC31-ABE6DDE96E62}" dt="2023-11-07T23:24:27.066" v="261" actId="1076"/>
          <ac:picMkLst>
            <pc:docMk/>
            <pc:sldMk cId="961552824" sldId="297"/>
            <ac:picMk id="17" creationId="{AFE0D46A-BC7A-634E-57C9-13926FB4534B}"/>
          </ac:picMkLst>
        </pc:picChg>
      </pc:sldChg>
      <pc:sldChg chg="modSp">
        <pc:chgData name="Nikira Walter" userId="" providerId="" clId="Web-{09C423E8-EF15-41E2-AC31-ABE6DDE96E62}" dt="2023-11-07T23:22:56.686" v="254" actId="1076"/>
        <pc:sldMkLst>
          <pc:docMk/>
          <pc:sldMk cId="2567513485" sldId="298"/>
        </pc:sldMkLst>
        <pc:spChg chg="mod">
          <ac:chgData name="Nikira Walter" userId="" providerId="" clId="Web-{09C423E8-EF15-41E2-AC31-ABE6DDE96E62}" dt="2023-11-07T23:21:24.820" v="236" actId="1076"/>
          <ac:spMkLst>
            <pc:docMk/>
            <pc:sldMk cId="2567513485" sldId="298"/>
            <ac:spMk id="2" creationId="{08F6539F-A82F-3A96-8F21-EE61F93EAB09}"/>
          </ac:spMkLst>
        </pc:spChg>
        <pc:spChg chg="mod">
          <ac:chgData name="Nikira Walter" userId="" providerId="" clId="Web-{09C423E8-EF15-41E2-AC31-ABE6DDE96E62}" dt="2023-11-07T23:20:18.379" v="218" actId="1076"/>
          <ac:spMkLst>
            <pc:docMk/>
            <pc:sldMk cId="2567513485" sldId="298"/>
            <ac:spMk id="6" creationId="{0EDF6C37-5E99-CE46-A961-AF047D3E6A4A}"/>
          </ac:spMkLst>
        </pc:spChg>
        <pc:spChg chg="mod">
          <ac:chgData name="Nikira Walter" userId="" providerId="" clId="Web-{09C423E8-EF15-41E2-AC31-ABE6DDE96E62}" dt="2023-11-07T23:21:31.102" v="237" actId="1076"/>
          <ac:spMkLst>
            <pc:docMk/>
            <pc:sldMk cId="2567513485" sldId="298"/>
            <ac:spMk id="7" creationId="{F3F3AB0F-5E26-7F1D-FE60-8CC6D88BA6B6}"/>
          </ac:spMkLst>
        </pc:spChg>
        <pc:spChg chg="mod">
          <ac:chgData name="Nikira Walter" userId="" providerId="" clId="Web-{09C423E8-EF15-41E2-AC31-ABE6DDE96E62}" dt="2023-11-07T23:22:52.482" v="253" actId="1076"/>
          <ac:spMkLst>
            <pc:docMk/>
            <pc:sldMk cId="2567513485" sldId="298"/>
            <ac:spMk id="1218" creationId="{00000000-0000-0000-0000-000000000000}"/>
          </ac:spMkLst>
        </pc:spChg>
        <pc:picChg chg="mod modCrop">
          <ac:chgData name="Nikira Walter" userId="" providerId="" clId="Web-{09C423E8-EF15-41E2-AC31-ABE6DDE96E62}" dt="2023-11-07T23:22:42.732" v="252" actId="14100"/>
          <ac:picMkLst>
            <pc:docMk/>
            <pc:sldMk cId="2567513485" sldId="298"/>
            <ac:picMk id="3" creationId="{F8DA4A28-1063-521A-E5C1-879B6C3A709D}"/>
          </ac:picMkLst>
        </pc:picChg>
        <pc:picChg chg="mod">
          <ac:chgData name="Nikira Walter" userId="" providerId="" clId="Web-{09C423E8-EF15-41E2-AC31-ABE6DDE96E62}" dt="2023-11-07T23:20:55.834" v="231" actId="1076"/>
          <ac:picMkLst>
            <pc:docMk/>
            <pc:sldMk cId="2567513485" sldId="298"/>
            <ac:picMk id="5" creationId="{C4E50D88-2A92-DC9B-207E-F6442424F152}"/>
          </ac:picMkLst>
        </pc:picChg>
        <pc:picChg chg="mod modCrop">
          <ac:chgData name="Nikira Walter" userId="" providerId="" clId="Web-{09C423E8-EF15-41E2-AC31-ABE6DDE96E62}" dt="2023-11-07T23:22:56.686" v="254" actId="1076"/>
          <ac:picMkLst>
            <pc:docMk/>
            <pc:sldMk cId="2567513485" sldId="298"/>
            <ac:picMk id="10" creationId="{8D38333B-5919-A980-E0BA-062E7A1E3C30}"/>
          </ac:picMkLst>
        </pc:picChg>
        <pc:picChg chg="mod">
          <ac:chgData name="Nikira Walter" userId="" providerId="" clId="Web-{09C423E8-EF15-41E2-AC31-ABE6DDE96E62}" dt="2023-11-07T23:20:50.662" v="229" actId="1076"/>
          <ac:picMkLst>
            <pc:docMk/>
            <pc:sldMk cId="2567513485" sldId="298"/>
            <ac:picMk id="11" creationId="{C4ED4012-7435-EF23-0B8D-924E8252F0B3}"/>
          </ac:picMkLst>
        </pc:picChg>
      </pc:sldChg>
    </pc:docChg>
  </pc:docChgLst>
  <pc:docChgLst>
    <pc:chgData name="Nikira Walter" userId="5Z/AwFJTOFzfwso1hjb4ASaLrQ2Um3YKuqPuIIWwak0=" providerId="None" clId="Web-{9A338210-C00E-4B77-BF2F-14998E6A87EC}"/>
    <pc:docChg chg="modSld">
      <pc:chgData name="Nikira Walter" userId="5Z/AwFJTOFzfwso1hjb4ASaLrQ2Um3YKuqPuIIWwak0=" providerId="None" clId="Web-{9A338210-C00E-4B77-BF2F-14998E6A87EC}" dt="2023-11-07T02:58:29.933" v="66" actId="1076"/>
      <pc:docMkLst>
        <pc:docMk/>
      </pc:docMkLst>
      <pc:sldChg chg="addSp modSp">
        <pc:chgData name="Nikira Walter" userId="5Z/AwFJTOFzfwso1hjb4ASaLrQ2Um3YKuqPuIIWwak0=" providerId="None" clId="Web-{9A338210-C00E-4B77-BF2F-14998E6A87EC}" dt="2023-11-07T02:58:29.933" v="66" actId="1076"/>
        <pc:sldMkLst>
          <pc:docMk/>
          <pc:sldMk cId="0" sldId="265"/>
        </pc:sldMkLst>
        <pc:spChg chg="add mod">
          <ac:chgData name="Nikira Walter" userId="5Z/AwFJTOFzfwso1hjb4ASaLrQ2Um3YKuqPuIIWwak0=" providerId="None" clId="Web-{9A338210-C00E-4B77-BF2F-14998E6A87EC}" dt="2023-11-07T02:58:29.933" v="66" actId="1076"/>
          <ac:spMkLst>
            <pc:docMk/>
            <pc:sldMk cId="0" sldId="265"/>
            <ac:spMk id="3" creationId="{F5F3C350-A4D0-4E93-96D6-D2782B2E9231}"/>
          </ac:spMkLst>
        </pc:spChg>
      </pc:sldChg>
      <pc:sldChg chg="addSp modSp">
        <pc:chgData name="Nikira Walter" userId="5Z/AwFJTOFzfwso1hjb4ASaLrQ2Um3YKuqPuIIWwak0=" providerId="None" clId="Web-{9A338210-C00E-4B77-BF2F-14998E6A87EC}" dt="2023-11-07T02:53:23.236" v="27" actId="1076"/>
        <pc:sldMkLst>
          <pc:docMk/>
          <pc:sldMk cId="0" sldId="273"/>
        </pc:sldMkLst>
        <pc:spChg chg="add mod">
          <ac:chgData name="Nikira Walter" userId="5Z/AwFJTOFzfwso1hjb4ASaLrQ2Um3YKuqPuIIWwak0=" providerId="None" clId="Web-{9A338210-C00E-4B77-BF2F-14998E6A87EC}" dt="2023-11-07T02:53:23.236" v="27" actId="1076"/>
          <ac:spMkLst>
            <pc:docMk/>
            <pc:sldMk cId="0" sldId="273"/>
            <ac:spMk id="3" creationId="{222D5521-3544-0305-AEF9-C1D858DBB725}"/>
          </ac:spMkLst>
        </pc:spChg>
        <pc:spChg chg="mod">
          <ac:chgData name="Nikira Walter" userId="5Z/AwFJTOFzfwso1hjb4ASaLrQ2Um3YKuqPuIIWwak0=" providerId="None" clId="Web-{9A338210-C00E-4B77-BF2F-14998E6A87EC}" dt="2023-11-07T02:44:19.126" v="0" actId="14100"/>
          <ac:spMkLst>
            <pc:docMk/>
            <pc:sldMk cId="0" sldId="273"/>
            <ac:spMk id="1492" creationId="{00000000-0000-0000-0000-000000000000}"/>
          </ac:spMkLst>
        </pc:spChg>
      </pc:sldChg>
      <pc:sldChg chg="addSp delSp modSp">
        <pc:chgData name="Nikira Walter" userId="5Z/AwFJTOFzfwso1hjb4ASaLrQ2Um3YKuqPuIIWwak0=" providerId="None" clId="Web-{9A338210-C00E-4B77-BF2F-14998E6A87EC}" dt="2023-11-07T02:56:30.117" v="52" actId="20577"/>
        <pc:sldMkLst>
          <pc:docMk/>
          <pc:sldMk cId="2659848656" sldId="296"/>
        </pc:sldMkLst>
        <pc:spChg chg="add del mod">
          <ac:chgData name="Nikira Walter" userId="5Z/AwFJTOFzfwso1hjb4ASaLrQ2Um3YKuqPuIIWwak0=" providerId="None" clId="Web-{9A338210-C00E-4B77-BF2F-14998E6A87EC}" dt="2023-11-07T02:54:36.114" v="35"/>
          <ac:spMkLst>
            <pc:docMk/>
            <pc:sldMk cId="2659848656" sldId="296"/>
            <ac:spMk id="5" creationId="{D839E36A-188E-EBD6-21F5-5D4A592A4AF4}"/>
          </ac:spMkLst>
        </pc:spChg>
        <pc:spChg chg="del">
          <ac:chgData name="Nikira Walter" userId="5Z/AwFJTOFzfwso1hjb4ASaLrQ2Um3YKuqPuIIWwak0=" providerId="None" clId="Web-{9A338210-C00E-4B77-BF2F-14998E6A87EC}" dt="2023-11-07T02:53:53.097" v="28"/>
          <ac:spMkLst>
            <pc:docMk/>
            <pc:sldMk cId="2659848656" sldId="296"/>
            <ac:spMk id="6" creationId="{7DC47916-F4C1-1ACE-131A-CA45409EB4D2}"/>
          </ac:spMkLst>
        </pc:spChg>
        <pc:spChg chg="add mod">
          <ac:chgData name="Nikira Walter" userId="5Z/AwFJTOFzfwso1hjb4ASaLrQ2Um3YKuqPuIIWwak0=" providerId="None" clId="Web-{9A338210-C00E-4B77-BF2F-14998E6A87EC}" dt="2023-11-07T02:53:53.097" v="28"/>
          <ac:spMkLst>
            <pc:docMk/>
            <pc:sldMk cId="2659848656" sldId="296"/>
            <ac:spMk id="8" creationId="{D28C3AE8-F42F-E988-5811-6AA1C9497F3F}"/>
          </ac:spMkLst>
        </pc:spChg>
        <pc:spChg chg="add mod">
          <ac:chgData name="Nikira Walter" userId="5Z/AwFJTOFzfwso1hjb4ASaLrQ2Um3YKuqPuIIWwak0=" providerId="None" clId="Web-{9A338210-C00E-4B77-BF2F-14998E6A87EC}" dt="2023-11-07T02:54:20.973" v="34" actId="20577"/>
          <ac:spMkLst>
            <pc:docMk/>
            <pc:sldMk cId="2659848656" sldId="296"/>
            <ac:spMk id="9" creationId="{C99C383C-1999-2302-305A-C3F838E23119}"/>
          </ac:spMkLst>
        </pc:spChg>
        <pc:spChg chg="add mod">
          <ac:chgData name="Nikira Walter" userId="5Z/AwFJTOFzfwso1hjb4ASaLrQ2Um3YKuqPuIIWwak0=" providerId="None" clId="Web-{9A338210-C00E-4B77-BF2F-14998E6A87EC}" dt="2023-11-07T02:54:56.739" v="42" actId="1076"/>
          <ac:spMkLst>
            <pc:docMk/>
            <pc:sldMk cId="2659848656" sldId="296"/>
            <ac:spMk id="10" creationId="{AD161ABB-140B-1751-124E-FDE7A4FAB5DE}"/>
          </ac:spMkLst>
        </pc:spChg>
        <pc:spChg chg="add mod">
          <ac:chgData name="Nikira Walter" userId="5Z/AwFJTOFzfwso1hjb4ASaLrQ2Um3YKuqPuIIWwak0=" providerId="None" clId="Web-{9A338210-C00E-4B77-BF2F-14998E6A87EC}" dt="2023-11-07T02:56:30.117" v="52" actId="20577"/>
          <ac:spMkLst>
            <pc:docMk/>
            <pc:sldMk cId="2659848656" sldId="296"/>
            <ac:spMk id="11" creationId="{0049D4E9-074D-4F6F-2096-3F2256D37026}"/>
          </ac:spMkLst>
        </pc:spChg>
        <pc:spChg chg="del">
          <ac:chgData name="Nikira Walter" userId="5Z/AwFJTOFzfwso1hjb4ASaLrQ2Um3YKuqPuIIWwak0=" providerId="None" clId="Web-{9A338210-C00E-4B77-BF2F-14998E6A87EC}" dt="2023-11-07T02:51:26.889" v="13"/>
          <ac:spMkLst>
            <pc:docMk/>
            <pc:sldMk cId="2659848656" sldId="296"/>
            <ac:spMk id="12" creationId="{FBA3CA33-5F14-F127-1F52-0271D894853D}"/>
          </ac:spMkLst>
        </pc:spChg>
        <pc:spChg chg="del">
          <ac:chgData name="Nikira Walter" userId="5Z/AwFJTOFzfwso1hjb4ASaLrQ2Um3YKuqPuIIWwak0=" providerId="None" clId="Web-{9A338210-C00E-4B77-BF2F-14998E6A87EC}" dt="2023-11-07T02:56:01.272" v="43"/>
          <ac:spMkLst>
            <pc:docMk/>
            <pc:sldMk cId="2659848656" sldId="296"/>
            <ac:spMk id="15" creationId="{D34EEC48-10ED-2CD2-7BA6-53C1CD1C7102}"/>
          </ac:spMkLst>
        </pc:spChg>
      </pc:sldChg>
    </pc:docChg>
  </pc:docChgLst>
  <pc:docChgLst>
    <pc:chgData name="Nikira Walter" clId="Web-{0160B111-CDD8-4C27-8272-CF10445A28E0}"/>
    <pc:docChg chg="addSld delSld modSld sldOrd">
      <pc:chgData name="Nikira Walter" userId="" providerId="" clId="Web-{0160B111-CDD8-4C27-8272-CF10445A28E0}" dt="2023-11-07T02:34:34.538" v="518" actId="1076"/>
      <pc:docMkLst>
        <pc:docMk/>
      </pc:docMkLst>
      <pc:sldChg chg="addSp delSp modSp modNotes">
        <pc:chgData name="Nikira Walter" userId="" providerId="" clId="Web-{0160B111-CDD8-4C27-8272-CF10445A28E0}" dt="2023-11-07T01:34:43.339" v="135" actId="1076"/>
        <pc:sldMkLst>
          <pc:docMk/>
          <pc:sldMk cId="0" sldId="259"/>
        </pc:sldMkLst>
        <pc:spChg chg="del mod">
          <ac:chgData name="Nikira Walter" userId="" providerId="" clId="Web-{0160B111-CDD8-4C27-8272-CF10445A28E0}" dt="2023-11-07T01:25:27.701" v="54"/>
          <ac:spMkLst>
            <pc:docMk/>
            <pc:sldMk cId="0" sldId="259"/>
            <ac:spMk id="2" creationId="{9A4BE3F7-31EE-C4F9-8678-049A279D0E49}"/>
          </ac:spMkLst>
        </pc:spChg>
        <pc:spChg chg="del">
          <ac:chgData name="Nikira Walter" userId="" providerId="" clId="Web-{0160B111-CDD8-4C27-8272-CF10445A28E0}" dt="2023-11-07T01:25:25.560" v="53"/>
          <ac:spMkLst>
            <pc:docMk/>
            <pc:sldMk cId="0" sldId="259"/>
            <ac:spMk id="3" creationId="{AFC2C3E8-5072-F2F8-8879-B0E0A55FD05C}"/>
          </ac:spMkLst>
        </pc:spChg>
        <pc:spChg chg="mod">
          <ac:chgData name="Nikira Walter" userId="" providerId="" clId="Web-{0160B111-CDD8-4C27-8272-CF10445A28E0}" dt="2023-11-07T01:34:43.339" v="135" actId="1076"/>
          <ac:spMkLst>
            <pc:docMk/>
            <pc:sldMk cId="0" sldId="259"/>
            <ac:spMk id="1201" creationId="{00000000-0000-0000-0000-000000000000}"/>
          </ac:spMkLst>
        </pc:spChg>
        <pc:graphicFrameChg chg="mod modGraphic">
          <ac:chgData name="Nikira Walter" userId="" providerId="" clId="Web-{0160B111-CDD8-4C27-8272-CF10445A28E0}" dt="2023-11-07T01:34:32.027" v="134"/>
          <ac:graphicFrameMkLst>
            <pc:docMk/>
            <pc:sldMk cId="0" sldId="259"/>
            <ac:graphicFrameMk id="4" creationId="{6C2243DA-B8B2-4912-1B47-5321BE1B498E}"/>
          </ac:graphicFrameMkLst>
        </pc:graphicFrameChg>
        <pc:graphicFrameChg chg="mod modGraphic">
          <ac:chgData name="Nikira Walter" userId="" providerId="" clId="Web-{0160B111-CDD8-4C27-8272-CF10445A28E0}" dt="2023-11-07T01:34:08.885" v="130" actId="1076"/>
          <ac:graphicFrameMkLst>
            <pc:docMk/>
            <pc:sldMk cId="0" sldId="259"/>
            <ac:graphicFrameMk id="5" creationId="{1BEDDB97-2FD4-F8D7-824C-6D899450D815}"/>
          </ac:graphicFrameMkLst>
        </pc:graphicFrameChg>
        <pc:picChg chg="del">
          <ac:chgData name="Nikira Walter" userId="" providerId="" clId="Web-{0160B111-CDD8-4C27-8272-CF10445A28E0}" dt="2023-11-07T01:28:18.642" v="67"/>
          <ac:picMkLst>
            <pc:docMk/>
            <pc:sldMk cId="0" sldId="259"/>
            <ac:picMk id="6" creationId="{8D6BC260-717C-618D-F25A-3A3E6A8BF80E}"/>
          </ac:picMkLst>
        </pc:picChg>
        <pc:picChg chg="add mod">
          <ac:chgData name="Nikira Walter" userId="" providerId="" clId="Web-{0160B111-CDD8-4C27-8272-CF10445A28E0}" dt="2023-11-07T01:29:29.879" v="90" actId="1076"/>
          <ac:picMkLst>
            <pc:docMk/>
            <pc:sldMk cId="0" sldId="259"/>
            <ac:picMk id="7" creationId="{28174F91-D90B-D0C1-653E-A2AE807572A6}"/>
          </ac:picMkLst>
        </pc:picChg>
        <pc:picChg chg="add mod ord">
          <ac:chgData name="Nikira Walter" userId="" providerId="" clId="Web-{0160B111-CDD8-4C27-8272-CF10445A28E0}" dt="2023-11-07T01:29:24.441" v="88" actId="1076"/>
          <ac:picMkLst>
            <pc:docMk/>
            <pc:sldMk cId="0" sldId="259"/>
            <ac:picMk id="9" creationId="{8BF5B082-0AFE-7C6D-A651-92B0635286CF}"/>
          </ac:picMkLst>
        </pc:picChg>
        <pc:picChg chg="del">
          <ac:chgData name="Nikira Walter" userId="" providerId="" clId="Web-{0160B111-CDD8-4C27-8272-CF10445A28E0}" dt="2023-11-07T01:25:40.826" v="55"/>
          <ac:picMkLst>
            <pc:docMk/>
            <pc:sldMk cId="0" sldId="259"/>
            <ac:picMk id="2050" creationId="{F37A0CC3-C112-82F1-132A-C64678F489AD}"/>
          </ac:picMkLst>
        </pc:picChg>
        <pc:picChg chg="del mod">
          <ac:chgData name="Nikira Walter" userId="" providerId="" clId="Web-{0160B111-CDD8-4C27-8272-CF10445A28E0}" dt="2023-11-07T01:28:34.237" v="72"/>
          <ac:picMkLst>
            <pc:docMk/>
            <pc:sldMk cId="0" sldId="259"/>
            <ac:picMk id="2052" creationId="{CBF1F5DF-2E96-4DCC-97BB-7DEAB2C0BF84}"/>
          </ac:picMkLst>
        </pc:picChg>
      </pc:sldChg>
      <pc:sldChg chg="del">
        <pc:chgData name="Nikira Walter" userId="" providerId="" clId="Web-{0160B111-CDD8-4C27-8272-CF10445A28E0}" dt="2023-11-07T02:33:02.520" v="517"/>
        <pc:sldMkLst>
          <pc:docMk/>
          <pc:sldMk cId="0" sldId="260"/>
        </pc:sldMkLst>
      </pc:sldChg>
      <pc:sldChg chg="modSp">
        <pc:chgData name="Nikira Walter" userId="" providerId="" clId="Web-{0160B111-CDD8-4C27-8272-CF10445A28E0}" dt="2023-11-07T02:19:20.015" v="436" actId="1076"/>
        <pc:sldMkLst>
          <pc:docMk/>
          <pc:sldMk cId="0" sldId="262"/>
        </pc:sldMkLst>
        <pc:spChg chg="mod">
          <ac:chgData name="Nikira Walter" userId="" providerId="" clId="Web-{0160B111-CDD8-4C27-8272-CF10445A28E0}" dt="2023-11-07T01:36:30.483" v="141" actId="1076"/>
          <ac:spMkLst>
            <pc:docMk/>
            <pc:sldMk cId="0" sldId="262"/>
            <ac:spMk id="1284" creationId="{00000000-0000-0000-0000-000000000000}"/>
          </ac:spMkLst>
        </pc:spChg>
        <pc:spChg chg="mod">
          <ac:chgData name="Nikira Walter" userId="" providerId="" clId="Web-{0160B111-CDD8-4C27-8272-CF10445A28E0}" dt="2023-11-07T01:36:24.186" v="140" actId="1076"/>
          <ac:spMkLst>
            <pc:docMk/>
            <pc:sldMk cId="0" sldId="262"/>
            <ac:spMk id="1285" creationId="{00000000-0000-0000-0000-000000000000}"/>
          </ac:spMkLst>
        </pc:spChg>
        <pc:spChg chg="mod">
          <ac:chgData name="Nikira Walter" userId="" providerId="" clId="Web-{0160B111-CDD8-4C27-8272-CF10445A28E0}" dt="2023-11-07T01:16:16.031" v="19" actId="1076"/>
          <ac:spMkLst>
            <pc:docMk/>
            <pc:sldMk cId="0" sldId="262"/>
            <ac:spMk id="1286" creationId="{00000000-0000-0000-0000-000000000000}"/>
          </ac:spMkLst>
        </pc:spChg>
        <pc:spChg chg="mod">
          <ac:chgData name="Nikira Walter" userId="" providerId="" clId="Web-{0160B111-CDD8-4C27-8272-CF10445A28E0}" dt="2023-11-07T01:16:28.219" v="21" actId="1076"/>
          <ac:spMkLst>
            <pc:docMk/>
            <pc:sldMk cId="0" sldId="262"/>
            <ac:spMk id="1287" creationId="{00000000-0000-0000-0000-000000000000}"/>
          </ac:spMkLst>
        </pc:spChg>
        <pc:spChg chg="mod">
          <ac:chgData name="Nikira Walter" userId="" providerId="" clId="Web-{0160B111-CDD8-4C27-8272-CF10445A28E0}" dt="2023-11-07T01:17:31.017" v="36" actId="20577"/>
          <ac:spMkLst>
            <pc:docMk/>
            <pc:sldMk cId="0" sldId="262"/>
            <ac:spMk id="1288" creationId="{00000000-0000-0000-0000-000000000000}"/>
          </ac:spMkLst>
        </pc:spChg>
        <pc:spChg chg="mod">
          <ac:chgData name="Nikira Walter" userId="" providerId="" clId="Web-{0160B111-CDD8-4C27-8272-CF10445A28E0}" dt="2023-11-07T02:19:20.015" v="436" actId="1076"/>
          <ac:spMkLst>
            <pc:docMk/>
            <pc:sldMk cId="0" sldId="262"/>
            <ac:spMk id="1289" creationId="{00000000-0000-0000-0000-000000000000}"/>
          </ac:spMkLst>
        </pc:spChg>
      </pc:sldChg>
      <pc:sldChg chg="addSp delSp modSp">
        <pc:chgData name="Nikira Walter" userId="" providerId="" clId="Web-{0160B111-CDD8-4C27-8272-CF10445A28E0}" dt="2023-11-07T01:52:29.866" v="213" actId="20577"/>
        <pc:sldMkLst>
          <pc:docMk/>
          <pc:sldMk cId="0" sldId="264"/>
        </pc:sldMkLst>
        <pc:spChg chg="add mod">
          <ac:chgData name="Nikira Walter" userId="" providerId="" clId="Web-{0160B111-CDD8-4C27-8272-CF10445A28E0}" dt="2023-11-07T01:52:26.475" v="212" actId="20577"/>
          <ac:spMkLst>
            <pc:docMk/>
            <pc:sldMk cId="0" sldId="264"/>
            <ac:spMk id="4" creationId="{78E068E3-0780-9359-320F-00F796108BAE}"/>
          </ac:spMkLst>
        </pc:spChg>
        <pc:spChg chg="add mod">
          <ac:chgData name="Nikira Walter" userId="" providerId="" clId="Web-{0160B111-CDD8-4C27-8272-CF10445A28E0}" dt="2023-11-07T01:52:29.866" v="213" actId="20577"/>
          <ac:spMkLst>
            <pc:docMk/>
            <pc:sldMk cId="0" sldId="264"/>
            <ac:spMk id="5" creationId="{CB89720C-7418-D580-EF14-F8A5E9AD5663}"/>
          </ac:spMkLst>
        </pc:spChg>
        <pc:spChg chg="mod">
          <ac:chgData name="Nikira Walter" userId="" providerId="" clId="Web-{0160B111-CDD8-4C27-8272-CF10445A28E0}" dt="2023-11-07T01:47:39.312" v="152" actId="14100"/>
          <ac:spMkLst>
            <pc:docMk/>
            <pc:sldMk cId="0" sldId="264"/>
            <ac:spMk id="1307" creationId="{00000000-0000-0000-0000-000000000000}"/>
          </ac:spMkLst>
        </pc:spChg>
        <pc:picChg chg="add mod">
          <ac:chgData name="Nikira Walter" userId="" providerId="" clId="Web-{0160B111-CDD8-4C27-8272-CF10445A28E0}" dt="2023-11-07T01:50:30.222" v="169" actId="1076"/>
          <ac:picMkLst>
            <pc:docMk/>
            <pc:sldMk cId="0" sldId="264"/>
            <ac:picMk id="2" creationId="{552A348B-AE7C-2824-D711-98FE16FA7E67}"/>
          </ac:picMkLst>
        </pc:picChg>
        <pc:picChg chg="add mod">
          <ac:chgData name="Nikira Walter" userId="" providerId="" clId="Web-{0160B111-CDD8-4C27-8272-CF10445A28E0}" dt="2023-11-07T01:50:31.457" v="170" actId="1076"/>
          <ac:picMkLst>
            <pc:docMk/>
            <pc:sldMk cId="0" sldId="264"/>
            <ac:picMk id="3" creationId="{AACB6756-5401-9A9A-760A-04A606008FA9}"/>
          </ac:picMkLst>
        </pc:picChg>
        <pc:picChg chg="del mod">
          <ac:chgData name="Nikira Walter" userId="" providerId="" clId="Web-{0160B111-CDD8-4C27-8272-CF10445A28E0}" dt="2023-11-07T01:50:14.378" v="161"/>
          <ac:picMkLst>
            <pc:docMk/>
            <pc:sldMk cId="0" sldId="264"/>
            <ac:picMk id="4098" creationId="{0EE09303-0057-0D29-5C37-07BCBF5D45CE}"/>
          </ac:picMkLst>
        </pc:picChg>
        <pc:picChg chg="del">
          <ac:chgData name="Nikira Walter" userId="" providerId="" clId="Web-{0160B111-CDD8-4C27-8272-CF10445A28E0}" dt="2023-11-07T01:49:32.815" v="153"/>
          <ac:picMkLst>
            <pc:docMk/>
            <pc:sldMk cId="0" sldId="264"/>
            <ac:picMk id="4104" creationId="{E1186750-7114-53AF-AD2A-69354ECEFBB8}"/>
          </ac:picMkLst>
        </pc:picChg>
      </pc:sldChg>
      <pc:sldChg chg="addSp delSp modSp">
        <pc:chgData name="Nikira Walter" userId="" providerId="" clId="Web-{0160B111-CDD8-4C27-8272-CF10445A28E0}" dt="2023-11-07T02:30:21.328" v="516" actId="1076"/>
        <pc:sldMkLst>
          <pc:docMk/>
          <pc:sldMk cId="0" sldId="265"/>
        </pc:sldMkLst>
        <pc:spChg chg="add del mod">
          <ac:chgData name="Nikira Walter" userId="" providerId="" clId="Web-{0160B111-CDD8-4C27-8272-CF10445A28E0}" dt="2023-11-07T01:53:21.992" v="217"/>
          <ac:spMkLst>
            <pc:docMk/>
            <pc:sldMk cId="0" sldId="265"/>
            <ac:spMk id="3" creationId="{FA1C5410-54D2-7258-3578-B849393AC488}"/>
          </ac:spMkLst>
        </pc:spChg>
        <pc:spChg chg="add del mod">
          <ac:chgData name="Nikira Walter" userId="" providerId="" clId="Web-{0160B111-CDD8-4C27-8272-CF10445A28E0}" dt="2023-11-07T02:02:59.803" v="308"/>
          <ac:spMkLst>
            <pc:docMk/>
            <pc:sldMk cId="0" sldId="265"/>
            <ac:spMk id="5" creationId="{F9D864C0-ADBB-9D39-2F09-E04AAF9F364D}"/>
          </ac:spMkLst>
        </pc:spChg>
        <pc:spChg chg="add del mod">
          <ac:chgData name="Nikira Walter" userId="" providerId="" clId="Web-{0160B111-CDD8-4C27-8272-CF10445A28E0}" dt="2023-11-07T01:53:34.086" v="224"/>
          <ac:spMkLst>
            <pc:docMk/>
            <pc:sldMk cId="0" sldId="265"/>
            <ac:spMk id="7" creationId="{0AFDD0F0-6C0B-7F4A-B2E4-2F8C4F3D8D31}"/>
          </ac:spMkLst>
        </pc:spChg>
        <pc:spChg chg="add del mod">
          <ac:chgData name="Nikira Walter" userId="" providerId="" clId="Web-{0160B111-CDD8-4C27-8272-CF10445A28E0}" dt="2023-11-07T01:53:33.211" v="223"/>
          <ac:spMkLst>
            <pc:docMk/>
            <pc:sldMk cId="0" sldId="265"/>
            <ac:spMk id="9" creationId="{1140A75E-78C8-E179-3AC4-F65E4C9735E6}"/>
          </ac:spMkLst>
        </pc:spChg>
        <pc:spChg chg="add del mod">
          <ac:chgData name="Nikira Walter" userId="" providerId="" clId="Web-{0160B111-CDD8-4C27-8272-CF10445A28E0}" dt="2023-11-07T01:53:37.258" v="226"/>
          <ac:spMkLst>
            <pc:docMk/>
            <pc:sldMk cId="0" sldId="265"/>
            <ac:spMk id="11" creationId="{E0B91A05-0241-BE7F-9252-AFE6C8273869}"/>
          </ac:spMkLst>
        </pc:spChg>
        <pc:spChg chg="add del mod">
          <ac:chgData name="Nikira Walter" userId="" providerId="" clId="Web-{0160B111-CDD8-4C27-8272-CF10445A28E0}" dt="2023-11-07T01:53:39.118" v="228"/>
          <ac:spMkLst>
            <pc:docMk/>
            <pc:sldMk cId="0" sldId="265"/>
            <ac:spMk id="13" creationId="{621AB642-5531-F6C5-3470-DE3999F7C75A}"/>
          </ac:spMkLst>
        </pc:spChg>
        <pc:spChg chg="add del mod">
          <ac:chgData name="Nikira Walter" userId="" providerId="" clId="Web-{0160B111-CDD8-4C27-8272-CF10445A28E0}" dt="2023-11-07T02:28:55.342" v="499"/>
          <ac:spMkLst>
            <pc:docMk/>
            <pc:sldMk cId="0" sldId="265"/>
            <ac:spMk id="17" creationId="{9B53A74C-F837-6F5B-02DC-52F5C0522329}"/>
          </ac:spMkLst>
        </pc:spChg>
        <pc:spChg chg="add del mod">
          <ac:chgData name="Nikira Walter" userId="" providerId="" clId="Web-{0160B111-CDD8-4C27-8272-CF10445A28E0}" dt="2023-11-07T02:29:08.061" v="502"/>
          <ac:spMkLst>
            <pc:docMk/>
            <pc:sldMk cId="0" sldId="265"/>
            <ac:spMk id="19" creationId="{17A14575-3997-0431-29D8-82C02C122F19}"/>
          </ac:spMkLst>
        </pc:spChg>
        <pc:spChg chg="add mod">
          <ac:chgData name="Nikira Walter" userId="" providerId="" clId="Web-{0160B111-CDD8-4C27-8272-CF10445A28E0}" dt="2023-11-07T02:30:21.313" v="515" actId="1076"/>
          <ac:spMkLst>
            <pc:docMk/>
            <pc:sldMk cId="0" sldId="265"/>
            <ac:spMk id="23" creationId="{C1792FA3-C0C9-836A-51FE-3C9CCE34DBD8}"/>
          </ac:spMkLst>
        </pc:spChg>
        <pc:spChg chg="add mod">
          <ac:chgData name="Nikira Walter" userId="" providerId="" clId="Web-{0160B111-CDD8-4C27-8272-CF10445A28E0}" dt="2023-11-07T02:30:21.328" v="516" actId="1076"/>
          <ac:spMkLst>
            <pc:docMk/>
            <pc:sldMk cId="0" sldId="265"/>
            <ac:spMk id="24" creationId="{0DF767AB-9C34-683B-F508-AD2398902D54}"/>
          </ac:spMkLst>
        </pc:spChg>
        <pc:spChg chg="del mod">
          <ac:chgData name="Nikira Walter" userId="" providerId="" clId="Web-{0160B111-CDD8-4C27-8272-CF10445A28E0}" dt="2023-11-07T01:53:29.680" v="222"/>
          <ac:spMkLst>
            <pc:docMk/>
            <pc:sldMk cId="0" sldId="265"/>
            <ac:spMk id="1324" creationId="{00000000-0000-0000-0000-000000000000}"/>
          </ac:spMkLst>
        </pc:spChg>
        <pc:spChg chg="del mod">
          <ac:chgData name="Nikira Walter" userId="" providerId="" clId="Web-{0160B111-CDD8-4C27-8272-CF10445A28E0}" dt="2023-11-07T01:53:26.570" v="220"/>
          <ac:spMkLst>
            <pc:docMk/>
            <pc:sldMk cId="0" sldId="265"/>
            <ac:spMk id="1325" creationId="{00000000-0000-0000-0000-000000000000}"/>
          </ac:spMkLst>
        </pc:spChg>
        <pc:spChg chg="del">
          <ac:chgData name="Nikira Walter" userId="" providerId="" clId="Web-{0160B111-CDD8-4C27-8272-CF10445A28E0}" dt="2023-11-07T01:53:19.492" v="216"/>
          <ac:spMkLst>
            <pc:docMk/>
            <pc:sldMk cId="0" sldId="265"/>
            <ac:spMk id="1326" creationId="{00000000-0000-0000-0000-000000000000}"/>
          </ac:spMkLst>
        </pc:spChg>
        <pc:spChg chg="del">
          <ac:chgData name="Nikira Walter" userId="" providerId="" clId="Web-{0160B111-CDD8-4C27-8272-CF10445A28E0}" dt="2023-11-07T01:53:23.398" v="218"/>
          <ac:spMkLst>
            <pc:docMk/>
            <pc:sldMk cId="0" sldId="265"/>
            <ac:spMk id="1327" creationId="{00000000-0000-0000-0000-000000000000}"/>
          </ac:spMkLst>
        </pc:spChg>
        <pc:spChg chg="del">
          <ac:chgData name="Nikira Walter" userId="" providerId="" clId="Web-{0160B111-CDD8-4C27-8272-CF10445A28E0}" dt="2023-11-07T01:53:38.164" v="227"/>
          <ac:spMkLst>
            <pc:docMk/>
            <pc:sldMk cId="0" sldId="265"/>
            <ac:spMk id="1328" creationId="{00000000-0000-0000-0000-000000000000}"/>
          </ac:spMkLst>
        </pc:spChg>
        <pc:spChg chg="del">
          <ac:chgData name="Nikira Walter" userId="" providerId="" clId="Web-{0160B111-CDD8-4C27-8272-CF10445A28E0}" dt="2023-11-07T01:53:36.071" v="225"/>
          <ac:spMkLst>
            <pc:docMk/>
            <pc:sldMk cId="0" sldId="265"/>
            <ac:spMk id="1329" creationId="{00000000-0000-0000-0000-000000000000}"/>
          </ac:spMkLst>
        </pc:spChg>
        <pc:graphicFrameChg chg="add mod modGraphic">
          <ac:chgData name="Nikira Walter" userId="" providerId="" clId="Web-{0160B111-CDD8-4C27-8272-CF10445A28E0}" dt="2023-11-07T02:30:11" v="512" actId="1076"/>
          <ac:graphicFrameMkLst>
            <pc:docMk/>
            <pc:sldMk cId="0" sldId="265"/>
            <ac:graphicFrameMk id="22" creationId="{4E13FB75-7F16-7277-FE3E-CDC4EB43DA4A}"/>
          </ac:graphicFrameMkLst>
        </pc:graphicFrameChg>
        <pc:picChg chg="add mod">
          <ac:chgData name="Nikira Walter" userId="" providerId="" clId="Web-{0160B111-CDD8-4C27-8272-CF10445A28E0}" dt="2023-11-07T02:30:16.141" v="514" actId="1076"/>
          <ac:picMkLst>
            <pc:docMk/>
            <pc:sldMk cId="0" sldId="265"/>
            <ac:picMk id="15" creationId="{970C1A44-8C46-F585-3170-A224E4249C1A}"/>
          </ac:picMkLst>
        </pc:picChg>
        <pc:picChg chg="add mod">
          <ac:chgData name="Nikira Walter" userId="" providerId="" clId="Web-{0160B111-CDD8-4C27-8272-CF10445A28E0}" dt="2023-11-07T02:30:13.594" v="513" actId="1076"/>
          <ac:picMkLst>
            <pc:docMk/>
            <pc:sldMk cId="0" sldId="265"/>
            <ac:picMk id="20" creationId="{26624E88-457A-73EA-EACF-2D13D4B06A64}"/>
          </ac:picMkLst>
        </pc:picChg>
      </pc:sldChg>
      <pc:sldChg chg="addSp delSp modSp ord">
        <pc:chgData name="Nikira Walter" userId="" providerId="" clId="Web-{0160B111-CDD8-4C27-8272-CF10445A28E0}" dt="2023-11-07T02:00:10.752" v="302" actId="1076"/>
        <pc:sldMkLst>
          <pc:docMk/>
          <pc:sldMk cId="0" sldId="266"/>
        </pc:sldMkLst>
        <pc:spChg chg="add mod">
          <ac:chgData name="Nikira Walter" userId="" providerId="" clId="Web-{0160B111-CDD8-4C27-8272-CF10445A28E0}" dt="2023-11-07T01:59:30.658" v="295" actId="20577"/>
          <ac:spMkLst>
            <pc:docMk/>
            <pc:sldMk cId="0" sldId="266"/>
            <ac:spMk id="3" creationId="{BA32BDB8-85B9-5743-E97D-6A7ECA5195A7}"/>
          </ac:spMkLst>
        </pc:spChg>
        <pc:spChg chg="add del mod">
          <ac:chgData name="Nikira Walter" userId="" providerId="" clId="Web-{0160B111-CDD8-4C27-8272-CF10445A28E0}" dt="2023-11-07T01:59:37.126" v="297"/>
          <ac:spMkLst>
            <pc:docMk/>
            <pc:sldMk cId="0" sldId="266"/>
            <ac:spMk id="5" creationId="{CF0AEDDC-81B2-F98B-3E90-BEAE0305446B}"/>
          </ac:spMkLst>
        </pc:spChg>
        <pc:spChg chg="add del mod">
          <ac:chgData name="Nikira Walter" userId="" providerId="" clId="Web-{0160B111-CDD8-4C27-8272-CF10445A28E0}" dt="2023-11-07T01:59:43.830" v="299"/>
          <ac:spMkLst>
            <pc:docMk/>
            <pc:sldMk cId="0" sldId="266"/>
            <ac:spMk id="7" creationId="{6CA172AE-AA41-DB17-0E8C-3A135DA1B007}"/>
          </ac:spMkLst>
        </pc:spChg>
        <pc:spChg chg="del">
          <ac:chgData name="Nikira Walter" userId="" providerId="" clId="Web-{0160B111-CDD8-4C27-8272-CF10445A28E0}" dt="2023-11-07T01:59:35.095" v="296"/>
          <ac:spMkLst>
            <pc:docMk/>
            <pc:sldMk cId="0" sldId="266"/>
            <ac:spMk id="1334" creationId="{00000000-0000-0000-0000-000000000000}"/>
          </ac:spMkLst>
        </pc:spChg>
        <pc:spChg chg="del">
          <ac:chgData name="Nikira Walter" userId="" providerId="" clId="Web-{0160B111-CDD8-4C27-8272-CF10445A28E0}" dt="2023-11-07T01:59:40.689" v="298"/>
          <ac:spMkLst>
            <pc:docMk/>
            <pc:sldMk cId="0" sldId="266"/>
            <ac:spMk id="1335" creationId="{00000000-0000-0000-0000-000000000000}"/>
          </ac:spMkLst>
        </pc:spChg>
        <pc:picChg chg="add mod">
          <ac:chgData name="Nikira Walter" userId="" providerId="" clId="Web-{0160B111-CDD8-4C27-8272-CF10445A28E0}" dt="2023-11-07T02:00:10.752" v="302" actId="1076"/>
          <ac:picMkLst>
            <pc:docMk/>
            <pc:sldMk cId="0" sldId="266"/>
            <ac:picMk id="8" creationId="{D80903FA-FC71-CB84-30FD-9321D98F45EE}"/>
          </ac:picMkLst>
        </pc:picChg>
      </pc:sldChg>
      <pc:sldChg chg="addSp delSp modSp">
        <pc:chgData name="Nikira Walter" userId="" providerId="" clId="Web-{0160B111-CDD8-4C27-8272-CF10445A28E0}" dt="2023-11-07T02:16:26.964" v="433" actId="1076"/>
        <pc:sldMkLst>
          <pc:docMk/>
          <pc:sldMk cId="0" sldId="267"/>
        </pc:sldMkLst>
        <pc:spChg chg="del">
          <ac:chgData name="Nikira Walter" userId="" providerId="" clId="Web-{0160B111-CDD8-4C27-8272-CF10445A28E0}" dt="2023-11-07T02:07:18.028" v="323"/>
          <ac:spMkLst>
            <pc:docMk/>
            <pc:sldMk cId="0" sldId="267"/>
            <ac:spMk id="1340" creationId="{00000000-0000-0000-0000-000000000000}"/>
          </ac:spMkLst>
        </pc:spChg>
        <pc:spChg chg="mod">
          <ac:chgData name="Nikira Walter" userId="" providerId="" clId="Web-{0160B111-CDD8-4C27-8272-CF10445A28E0}" dt="2023-11-07T02:16:26.964" v="433" actId="1076"/>
          <ac:spMkLst>
            <pc:docMk/>
            <pc:sldMk cId="0" sldId="267"/>
            <ac:spMk id="1341" creationId="{00000000-0000-0000-0000-000000000000}"/>
          </ac:spMkLst>
        </pc:spChg>
        <pc:spChg chg="del">
          <ac:chgData name="Nikira Walter" userId="" providerId="" clId="Web-{0160B111-CDD8-4C27-8272-CF10445A28E0}" dt="2023-11-07T02:07:25.763" v="327"/>
          <ac:spMkLst>
            <pc:docMk/>
            <pc:sldMk cId="0" sldId="267"/>
            <ac:spMk id="1342" creationId="{00000000-0000-0000-0000-000000000000}"/>
          </ac:spMkLst>
        </pc:spChg>
        <pc:spChg chg="del">
          <ac:chgData name="Nikira Walter" userId="" providerId="" clId="Web-{0160B111-CDD8-4C27-8272-CF10445A28E0}" dt="2023-11-07T02:07:25.763" v="326"/>
          <ac:spMkLst>
            <pc:docMk/>
            <pc:sldMk cId="0" sldId="267"/>
            <ac:spMk id="1343" creationId="{00000000-0000-0000-0000-000000000000}"/>
          </ac:spMkLst>
        </pc:spChg>
        <pc:spChg chg="del">
          <ac:chgData name="Nikira Walter" userId="" providerId="" clId="Web-{0160B111-CDD8-4C27-8272-CF10445A28E0}" dt="2023-11-07T02:07:23.794" v="325"/>
          <ac:spMkLst>
            <pc:docMk/>
            <pc:sldMk cId="0" sldId="267"/>
            <ac:spMk id="1344" creationId="{00000000-0000-0000-0000-000000000000}"/>
          </ac:spMkLst>
        </pc:spChg>
        <pc:spChg chg="del">
          <ac:chgData name="Nikira Walter" userId="" providerId="" clId="Web-{0160B111-CDD8-4C27-8272-CF10445A28E0}" dt="2023-11-07T02:07:23.794" v="324"/>
          <ac:spMkLst>
            <pc:docMk/>
            <pc:sldMk cId="0" sldId="267"/>
            <ac:spMk id="1345" creationId="{00000000-0000-0000-0000-000000000000}"/>
          </ac:spMkLst>
        </pc:spChg>
        <pc:spChg chg="del">
          <ac:chgData name="Nikira Walter" userId="" providerId="" clId="Web-{0160B111-CDD8-4C27-8272-CF10445A28E0}" dt="2023-11-07T02:07:28.044" v="331"/>
          <ac:spMkLst>
            <pc:docMk/>
            <pc:sldMk cId="0" sldId="267"/>
            <ac:spMk id="1346" creationId="{00000000-0000-0000-0000-000000000000}"/>
          </ac:spMkLst>
        </pc:spChg>
        <pc:spChg chg="del">
          <ac:chgData name="Nikira Walter" userId="" providerId="" clId="Web-{0160B111-CDD8-4C27-8272-CF10445A28E0}" dt="2023-11-07T02:07:28.044" v="330"/>
          <ac:spMkLst>
            <pc:docMk/>
            <pc:sldMk cId="0" sldId="267"/>
            <ac:spMk id="1347" creationId="{00000000-0000-0000-0000-000000000000}"/>
          </ac:spMkLst>
        </pc:spChg>
        <pc:spChg chg="del">
          <ac:chgData name="Nikira Walter" userId="" providerId="" clId="Web-{0160B111-CDD8-4C27-8272-CF10445A28E0}" dt="2023-11-07T02:07:28.044" v="329"/>
          <ac:spMkLst>
            <pc:docMk/>
            <pc:sldMk cId="0" sldId="267"/>
            <ac:spMk id="1348" creationId="{00000000-0000-0000-0000-000000000000}"/>
          </ac:spMkLst>
        </pc:spChg>
        <pc:spChg chg="del">
          <ac:chgData name="Nikira Walter" userId="" providerId="" clId="Web-{0160B111-CDD8-4C27-8272-CF10445A28E0}" dt="2023-11-07T02:07:28.029" v="328"/>
          <ac:spMkLst>
            <pc:docMk/>
            <pc:sldMk cId="0" sldId="267"/>
            <ac:spMk id="1349" creationId="{00000000-0000-0000-0000-000000000000}"/>
          </ac:spMkLst>
        </pc:spChg>
        <pc:spChg chg="del">
          <ac:chgData name="Nikira Walter" userId="" providerId="" clId="Web-{0160B111-CDD8-4C27-8272-CF10445A28E0}" dt="2023-11-07T02:07:18.028" v="322"/>
          <ac:spMkLst>
            <pc:docMk/>
            <pc:sldMk cId="0" sldId="267"/>
            <ac:spMk id="1350" creationId="{00000000-0000-0000-0000-000000000000}"/>
          </ac:spMkLst>
        </pc:spChg>
        <pc:spChg chg="del">
          <ac:chgData name="Nikira Walter" userId="" providerId="" clId="Web-{0160B111-CDD8-4C27-8272-CF10445A28E0}" dt="2023-11-07T02:07:18.028" v="321"/>
          <ac:spMkLst>
            <pc:docMk/>
            <pc:sldMk cId="0" sldId="267"/>
            <ac:spMk id="1351" creationId="{00000000-0000-0000-0000-000000000000}"/>
          </ac:spMkLst>
        </pc:spChg>
        <pc:spChg chg="del">
          <ac:chgData name="Nikira Walter" userId="" providerId="" clId="Web-{0160B111-CDD8-4C27-8272-CF10445A28E0}" dt="2023-11-07T02:07:18.028" v="320"/>
          <ac:spMkLst>
            <pc:docMk/>
            <pc:sldMk cId="0" sldId="267"/>
            <ac:spMk id="1352" creationId="{00000000-0000-0000-0000-000000000000}"/>
          </ac:spMkLst>
        </pc:spChg>
        <pc:spChg chg="del">
          <ac:chgData name="Nikira Walter" userId="" providerId="" clId="Web-{0160B111-CDD8-4C27-8272-CF10445A28E0}" dt="2023-11-07T02:07:18.028" v="319"/>
          <ac:spMkLst>
            <pc:docMk/>
            <pc:sldMk cId="0" sldId="267"/>
            <ac:spMk id="1353" creationId="{00000000-0000-0000-0000-000000000000}"/>
          </ac:spMkLst>
        </pc:spChg>
        <pc:spChg chg="del">
          <ac:chgData name="Nikira Walter" userId="" providerId="" clId="Web-{0160B111-CDD8-4C27-8272-CF10445A28E0}" dt="2023-11-07T02:07:18.028" v="318"/>
          <ac:spMkLst>
            <pc:docMk/>
            <pc:sldMk cId="0" sldId="267"/>
            <ac:spMk id="1354" creationId="{00000000-0000-0000-0000-000000000000}"/>
          </ac:spMkLst>
        </pc:spChg>
        <pc:graphicFrameChg chg="add mod modGraphic">
          <ac:chgData name="Nikira Walter" userId="" providerId="" clId="Web-{0160B111-CDD8-4C27-8272-CF10445A28E0}" dt="2023-11-07T02:11:24.378" v="385"/>
          <ac:graphicFrameMkLst>
            <pc:docMk/>
            <pc:sldMk cId="0" sldId="267"/>
            <ac:graphicFrameMk id="4" creationId="{7FA69E41-7F3F-102D-F4A2-2B199A399D87}"/>
          </ac:graphicFrameMkLst>
        </pc:graphicFrameChg>
        <pc:picChg chg="add mod">
          <ac:chgData name="Nikira Walter" userId="" providerId="" clId="Web-{0160B111-CDD8-4C27-8272-CF10445A28E0}" dt="2023-11-07T02:16:02.557" v="427" actId="1076"/>
          <ac:picMkLst>
            <pc:docMk/>
            <pc:sldMk cId="0" sldId="267"/>
            <ac:picMk id="2" creationId="{FF21036A-141E-3340-D8FC-16DD0E568EF2}"/>
          </ac:picMkLst>
        </pc:picChg>
        <pc:picChg chg="add mod">
          <ac:chgData name="Nikira Walter" userId="" providerId="" clId="Web-{0160B111-CDD8-4C27-8272-CF10445A28E0}" dt="2023-11-07T02:11:28.066" v="386" actId="1076"/>
          <ac:picMkLst>
            <pc:docMk/>
            <pc:sldMk cId="0" sldId="267"/>
            <ac:picMk id="5" creationId="{7E0263B7-28AD-95E5-04EA-FE2BE4573181}"/>
          </ac:picMkLst>
        </pc:picChg>
        <pc:picChg chg="add mod">
          <ac:chgData name="Nikira Walter" userId="" providerId="" clId="Web-{0160B111-CDD8-4C27-8272-CF10445A28E0}" dt="2023-11-07T02:11:31.910" v="387" actId="1076"/>
          <ac:picMkLst>
            <pc:docMk/>
            <pc:sldMk cId="0" sldId="267"/>
            <ac:picMk id="6" creationId="{BB23A031-C4DB-DF2B-AAB1-674C7C84F59F}"/>
          </ac:picMkLst>
        </pc:picChg>
        <pc:picChg chg="del">
          <ac:chgData name="Nikira Walter" userId="" providerId="" clId="Web-{0160B111-CDD8-4C27-8272-CF10445A28E0}" dt="2023-11-07T02:07:18.028" v="317"/>
          <ac:picMkLst>
            <pc:docMk/>
            <pc:sldMk cId="0" sldId="267"/>
            <ac:picMk id="1355" creationId="{00000000-0000-0000-0000-000000000000}"/>
          </ac:picMkLst>
        </pc:picChg>
      </pc:sldChg>
      <pc:sldChg chg="addSp delSp modSp">
        <pc:chgData name="Nikira Walter" userId="" providerId="" clId="Web-{0160B111-CDD8-4C27-8272-CF10445A28E0}" dt="2023-11-07T01:56:29.981" v="276" actId="1076"/>
        <pc:sldMkLst>
          <pc:docMk/>
          <pc:sldMk cId="2659848656" sldId="296"/>
        </pc:sldMkLst>
        <pc:spChg chg="add mod">
          <ac:chgData name="Nikira Walter" userId="" providerId="" clId="Web-{0160B111-CDD8-4C27-8272-CF10445A28E0}" dt="2023-11-07T01:56:29.981" v="276" actId="1076"/>
          <ac:spMkLst>
            <pc:docMk/>
            <pc:sldMk cId="2659848656" sldId="296"/>
            <ac:spMk id="3" creationId="{8B0CFA10-9319-02D4-93D5-898F82BB3A9C}"/>
          </ac:spMkLst>
        </pc:spChg>
        <pc:spChg chg="mod">
          <ac:chgData name="Nikira Walter" userId="" providerId="" clId="Web-{0160B111-CDD8-4C27-8272-CF10445A28E0}" dt="2023-11-07T01:54:31.416" v="242" actId="1076"/>
          <ac:spMkLst>
            <pc:docMk/>
            <pc:sldMk cId="2659848656" sldId="296"/>
            <ac:spMk id="6" creationId="{7DC47916-F4C1-1ACE-131A-CA45409EB4D2}"/>
          </ac:spMkLst>
        </pc:spChg>
        <pc:spChg chg="mod">
          <ac:chgData name="Nikira Walter" userId="" providerId="" clId="Web-{0160B111-CDD8-4C27-8272-CF10445A28E0}" dt="2023-11-07T01:54:28.384" v="241" actId="1076"/>
          <ac:spMkLst>
            <pc:docMk/>
            <pc:sldMk cId="2659848656" sldId="296"/>
            <ac:spMk id="12" creationId="{FBA3CA33-5F14-F127-1F52-0271D894853D}"/>
          </ac:spMkLst>
        </pc:spChg>
        <pc:spChg chg="mod">
          <ac:chgData name="Nikira Walter" userId="" providerId="" clId="Web-{0160B111-CDD8-4C27-8272-CF10445A28E0}" dt="2023-11-07T01:55:46.340" v="263" actId="1076"/>
          <ac:spMkLst>
            <pc:docMk/>
            <pc:sldMk cId="2659848656" sldId="296"/>
            <ac:spMk id="15" creationId="{D34EEC48-10ED-2CD2-7BA6-53C1CD1C7102}"/>
          </ac:spMkLst>
        </pc:spChg>
        <pc:spChg chg="del">
          <ac:chgData name="Nikira Walter" userId="" providerId="" clId="Web-{0160B111-CDD8-4C27-8272-CF10445A28E0}" dt="2023-11-07T01:54:17.337" v="238"/>
          <ac:spMkLst>
            <pc:docMk/>
            <pc:sldMk cId="2659848656" sldId="296"/>
            <ac:spMk id="18" creationId="{7B409868-7D80-F5A3-3007-EEC41B82769E}"/>
          </ac:spMkLst>
        </pc:spChg>
        <pc:spChg chg="del">
          <ac:chgData name="Nikira Walter" userId="" providerId="" clId="Web-{0160B111-CDD8-4C27-8272-CF10445A28E0}" dt="2023-11-07T01:54:14.087" v="237"/>
          <ac:spMkLst>
            <pc:docMk/>
            <pc:sldMk cId="2659848656" sldId="296"/>
            <ac:spMk id="20" creationId="{EB6C9593-A843-8265-5E58-9DDF5F4EDADE}"/>
          </ac:spMkLst>
        </pc:spChg>
        <pc:spChg chg="mod">
          <ac:chgData name="Nikira Walter" userId="" providerId="" clId="Web-{0160B111-CDD8-4C27-8272-CF10445A28E0}" dt="2023-11-07T01:53:00.898" v="215" actId="20577"/>
          <ac:spMkLst>
            <pc:docMk/>
            <pc:sldMk cId="2659848656" sldId="296"/>
            <ac:spMk id="1200" creationId="{00000000-0000-0000-0000-000000000000}"/>
          </ac:spMkLst>
        </pc:spChg>
        <pc:picChg chg="add mod">
          <ac:chgData name="Nikira Walter" userId="" providerId="" clId="Web-{0160B111-CDD8-4C27-8272-CF10445A28E0}" dt="2023-11-07T01:56:28.247" v="275" actId="1076"/>
          <ac:picMkLst>
            <pc:docMk/>
            <pc:sldMk cId="2659848656" sldId="296"/>
            <ac:picMk id="2" creationId="{A54BE743-79A6-B96D-B44B-0BF89B6E040C}"/>
          </ac:picMkLst>
        </pc:picChg>
        <pc:picChg chg="mod">
          <ac:chgData name="Nikira Walter" userId="" providerId="" clId="Web-{0160B111-CDD8-4C27-8272-CF10445A28E0}" dt="2023-11-07T01:56:11.059" v="267" actId="1076"/>
          <ac:picMkLst>
            <pc:docMk/>
            <pc:sldMk cId="2659848656" sldId="296"/>
            <ac:picMk id="3080" creationId="{BB90301D-03F0-BC2A-DC2C-181EA68AE854}"/>
          </ac:picMkLst>
        </pc:picChg>
        <pc:picChg chg="mod">
          <ac:chgData name="Nikira Walter" userId="" providerId="" clId="Web-{0160B111-CDD8-4C27-8272-CF10445A28E0}" dt="2023-11-07T01:55:43.043" v="262" actId="1076"/>
          <ac:picMkLst>
            <pc:docMk/>
            <pc:sldMk cId="2659848656" sldId="296"/>
            <ac:picMk id="3084" creationId="{E27076A7-7B5E-6FE8-2B51-EDAB2D0DA3D0}"/>
          </ac:picMkLst>
        </pc:picChg>
        <pc:picChg chg="del">
          <ac:chgData name="Nikira Walter" userId="" providerId="" clId="Web-{0160B111-CDD8-4C27-8272-CF10445A28E0}" dt="2023-11-07T01:54:02.806" v="232"/>
          <ac:picMkLst>
            <pc:docMk/>
            <pc:sldMk cId="2659848656" sldId="296"/>
            <ac:picMk id="3088" creationId="{6B71EACB-B9F2-5E7F-B0A0-4CF3FA771705}"/>
          </ac:picMkLst>
        </pc:picChg>
      </pc:sldChg>
      <pc:sldChg chg="addSp delSp modSp add ord replId">
        <pc:chgData name="Nikira Walter" userId="" providerId="" clId="Web-{0160B111-CDD8-4C27-8272-CF10445A28E0}" dt="2023-11-07T02:13:38.163" v="395" actId="1076"/>
        <pc:sldMkLst>
          <pc:docMk/>
          <pc:sldMk cId="961552824" sldId="297"/>
        </pc:sldMkLst>
        <pc:spChg chg="del">
          <ac:chgData name="Nikira Walter" userId="" providerId="" clId="Web-{0160B111-CDD8-4C27-8272-CF10445A28E0}" dt="2023-11-07T01:24:42.965" v="43"/>
          <ac:spMkLst>
            <pc:docMk/>
            <pc:sldMk cId="961552824" sldId="297"/>
            <ac:spMk id="2" creationId="{9A4BE3F7-31EE-C4F9-8678-049A279D0E49}"/>
          </ac:spMkLst>
        </pc:spChg>
        <pc:spChg chg="del">
          <ac:chgData name="Nikira Walter" userId="" providerId="" clId="Web-{0160B111-CDD8-4C27-8272-CF10445A28E0}" dt="2023-11-07T01:24:45.075" v="44"/>
          <ac:spMkLst>
            <pc:docMk/>
            <pc:sldMk cId="961552824" sldId="297"/>
            <ac:spMk id="3" creationId="{AFC2C3E8-5072-F2F8-8879-B0E0A55FD05C}"/>
          </ac:spMkLst>
        </pc:spChg>
        <pc:picChg chg="mod">
          <ac:chgData name="Nikira Walter" userId="" providerId="" clId="Web-{0160B111-CDD8-4C27-8272-CF10445A28E0}" dt="2023-11-07T02:13:32.991" v="393" actId="1076"/>
          <ac:picMkLst>
            <pc:docMk/>
            <pc:sldMk cId="961552824" sldId="297"/>
            <ac:picMk id="6" creationId="{8D6BC260-717C-618D-F25A-3A3E6A8BF80E}"/>
          </ac:picMkLst>
        </pc:picChg>
        <pc:picChg chg="add del mod">
          <ac:chgData name="Nikira Walter" userId="" providerId="" clId="Web-{0160B111-CDD8-4C27-8272-CF10445A28E0}" dt="2023-11-07T02:13:22.366" v="388"/>
          <ac:picMkLst>
            <pc:docMk/>
            <pc:sldMk cId="961552824" sldId="297"/>
            <ac:picMk id="7" creationId="{5ECF6CD4-4988-BBAD-07B2-2825EBEA52E6}"/>
          </ac:picMkLst>
        </pc:picChg>
        <pc:picChg chg="del">
          <ac:chgData name="Nikira Walter" userId="" providerId="" clId="Web-{0160B111-CDD8-4C27-8272-CF10445A28E0}" dt="2023-11-07T01:24:40.481" v="42"/>
          <ac:picMkLst>
            <pc:docMk/>
            <pc:sldMk cId="961552824" sldId="297"/>
            <ac:picMk id="2050" creationId="{F37A0CC3-C112-82F1-132A-C64678F489AD}"/>
          </ac:picMkLst>
        </pc:picChg>
        <pc:picChg chg="mod">
          <ac:chgData name="Nikira Walter" userId="" providerId="" clId="Web-{0160B111-CDD8-4C27-8272-CF10445A28E0}" dt="2023-11-07T02:13:38.163" v="395" actId="1076"/>
          <ac:picMkLst>
            <pc:docMk/>
            <pc:sldMk cId="961552824" sldId="297"/>
            <ac:picMk id="2052" creationId="{CBF1F5DF-2E96-4DCC-97BB-7DEAB2C0BF84}"/>
          </ac:picMkLst>
        </pc:picChg>
      </pc:sldChg>
      <pc:sldChg chg="addSp delSp modSp add replId">
        <pc:chgData name="Nikira Walter" userId="" providerId="" clId="Web-{0160B111-CDD8-4C27-8272-CF10445A28E0}" dt="2023-11-07T02:34:34.538" v="518" actId="1076"/>
        <pc:sldMkLst>
          <pc:docMk/>
          <pc:sldMk cId="2567513485" sldId="298"/>
        </pc:sldMkLst>
        <pc:spChg chg="add del mod">
          <ac:chgData name="Nikira Walter" userId="" providerId="" clId="Web-{0160B111-CDD8-4C27-8272-CF10445A28E0}" dt="2023-11-07T02:22:02.253" v="442"/>
          <ac:spMkLst>
            <pc:docMk/>
            <pc:sldMk cId="2567513485" sldId="298"/>
            <ac:spMk id="3" creationId="{258BF566-F4A3-5C59-7D25-6CAE5B489A7A}"/>
          </ac:spMkLst>
        </pc:spChg>
        <pc:spChg chg="add del mod">
          <ac:chgData name="Nikira Walter" userId="" providerId="" clId="Web-{0160B111-CDD8-4C27-8272-CF10445A28E0}" dt="2023-11-07T02:22:23.817" v="450"/>
          <ac:spMkLst>
            <pc:docMk/>
            <pc:sldMk cId="2567513485" sldId="298"/>
            <ac:spMk id="5" creationId="{3030131A-0973-CBEA-ACA1-AAEB22751502}"/>
          </ac:spMkLst>
        </pc:spChg>
        <pc:spChg chg="add del mod">
          <ac:chgData name="Nikira Walter" userId="" providerId="" clId="Web-{0160B111-CDD8-4C27-8272-CF10445A28E0}" dt="2023-11-07T02:22:27.457" v="451"/>
          <ac:spMkLst>
            <pc:docMk/>
            <pc:sldMk cId="2567513485" sldId="298"/>
            <ac:spMk id="7" creationId="{ABC8B7CF-BBFD-4559-1109-6290600842C0}"/>
          </ac:spMkLst>
        </pc:spChg>
        <pc:spChg chg="add del mod">
          <ac:chgData name="Nikira Walter" userId="" providerId="" clId="Web-{0160B111-CDD8-4C27-8272-CF10445A28E0}" dt="2023-11-07T02:22:30.004" v="452"/>
          <ac:spMkLst>
            <pc:docMk/>
            <pc:sldMk cId="2567513485" sldId="298"/>
            <ac:spMk id="9" creationId="{F2F6EAFA-9375-4C14-D8C1-D7ECF05B7AA8}"/>
          </ac:spMkLst>
        </pc:spChg>
        <pc:spChg chg="del mod">
          <ac:chgData name="Nikira Walter" userId="" providerId="" clId="Web-{0160B111-CDD8-4C27-8272-CF10445A28E0}" dt="2023-11-07T02:22:05.129" v="444"/>
          <ac:spMkLst>
            <pc:docMk/>
            <pc:sldMk cId="2567513485" sldId="298"/>
            <ac:spMk id="1217" creationId="{00000000-0000-0000-0000-000000000000}"/>
          </ac:spMkLst>
        </pc:spChg>
        <pc:spChg chg="mod">
          <ac:chgData name="Nikira Walter" userId="" providerId="" clId="Web-{0160B111-CDD8-4C27-8272-CF10445A28E0}" dt="2023-11-07T02:24:01.038" v="478" actId="20577"/>
          <ac:spMkLst>
            <pc:docMk/>
            <pc:sldMk cId="2567513485" sldId="298"/>
            <ac:spMk id="1218" creationId="{00000000-0000-0000-0000-000000000000}"/>
          </ac:spMkLst>
        </pc:spChg>
        <pc:spChg chg="del mod">
          <ac:chgData name="Nikira Walter" userId="" providerId="" clId="Web-{0160B111-CDD8-4C27-8272-CF10445A28E0}" dt="2023-11-07T02:22:12.144" v="446"/>
          <ac:spMkLst>
            <pc:docMk/>
            <pc:sldMk cId="2567513485" sldId="298"/>
            <ac:spMk id="1219" creationId="{00000000-0000-0000-0000-000000000000}"/>
          </ac:spMkLst>
        </pc:spChg>
        <pc:spChg chg="del mod">
          <ac:chgData name="Nikira Walter" userId="" providerId="" clId="Web-{0160B111-CDD8-4C27-8272-CF10445A28E0}" dt="2023-11-07T02:21:59.878" v="441"/>
          <ac:spMkLst>
            <pc:docMk/>
            <pc:sldMk cId="2567513485" sldId="298"/>
            <ac:spMk id="1220" creationId="{00000000-0000-0000-0000-000000000000}"/>
          </ac:spMkLst>
        </pc:spChg>
        <pc:spChg chg="del mod">
          <ac:chgData name="Nikira Walter" userId="" providerId="" clId="Web-{0160B111-CDD8-4C27-8272-CF10445A28E0}" dt="2023-11-07T02:21:52.269" v="439"/>
          <ac:spMkLst>
            <pc:docMk/>
            <pc:sldMk cId="2567513485" sldId="298"/>
            <ac:spMk id="1221" creationId="{00000000-0000-0000-0000-000000000000}"/>
          </ac:spMkLst>
        </pc:spChg>
        <pc:picChg chg="add mod">
          <ac:chgData name="Nikira Walter" userId="" providerId="" clId="Web-{0160B111-CDD8-4C27-8272-CF10445A28E0}" dt="2023-11-07T02:25:18.055" v="494" actId="1076"/>
          <ac:picMkLst>
            <pc:docMk/>
            <pc:sldMk cId="2567513485" sldId="298"/>
            <ac:picMk id="10" creationId="{8D38333B-5919-A980-E0BA-062E7A1E3C30}"/>
          </ac:picMkLst>
        </pc:picChg>
        <pc:picChg chg="add mod">
          <ac:chgData name="Nikira Walter" userId="" providerId="" clId="Web-{0160B111-CDD8-4C27-8272-CF10445A28E0}" dt="2023-11-07T02:34:34.538" v="518" actId="1076"/>
          <ac:picMkLst>
            <pc:docMk/>
            <pc:sldMk cId="2567513485" sldId="298"/>
            <ac:picMk id="11" creationId="{C4ED4012-7435-EF23-0B8D-924E8252F0B3}"/>
          </ac:picMkLst>
        </pc:picChg>
      </pc:sldChg>
      <pc:sldChg chg="new del">
        <pc:chgData name="Nikira Walter" userId="" providerId="" clId="Web-{0160B111-CDD8-4C27-8272-CF10445A28E0}" dt="2023-11-07T02:23:41.631" v="464"/>
        <pc:sldMkLst>
          <pc:docMk/>
          <pc:sldMk cId="1252321272" sldId="299"/>
        </pc:sldMkLst>
      </pc:sldChg>
      <pc:sldChg chg="addSp delSp modSp add replId">
        <pc:chgData name="Nikira Walter" userId="" providerId="" clId="Web-{0160B111-CDD8-4C27-8272-CF10445A28E0}" dt="2023-11-07T02:24:34.023" v="492" actId="1076"/>
        <pc:sldMkLst>
          <pc:docMk/>
          <pc:sldMk cId="1745176616" sldId="299"/>
        </pc:sldMkLst>
        <pc:spChg chg="mod">
          <ac:chgData name="Nikira Walter" userId="" providerId="" clId="Web-{0160B111-CDD8-4C27-8272-CF10445A28E0}" dt="2023-11-07T02:24:10.382" v="483" actId="20577"/>
          <ac:spMkLst>
            <pc:docMk/>
            <pc:sldMk cId="1745176616" sldId="299"/>
            <ac:spMk id="1218" creationId="{00000000-0000-0000-0000-000000000000}"/>
          </ac:spMkLst>
        </pc:spChg>
        <pc:picChg chg="add mod">
          <ac:chgData name="Nikira Walter" userId="" providerId="" clId="Web-{0160B111-CDD8-4C27-8272-CF10445A28E0}" dt="2023-11-07T02:24:34.023" v="492" actId="1076"/>
          <ac:picMkLst>
            <pc:docMk/>
            <pc:sldMk cId="1745176616" sldId="299"/>
            <ac:picMk id="2" creationId="{C6EFAE80-8844-1005-0C6F-10AEC9AD851C}"/>
          </ac:picMkLst>
        </pc:picChg>
        <pc:picChg chg="add mod">
          <ac:chgData name="Nikira Walter" userId="" providerId="" clId="Web-{0160B111-CDD8-4C27-8272-CF10445A28E0}" dt="2023-11-07T02:24:33.538" v="491" actId="1076"/>
          <ac:picMkLst>
            <pc:docMk/>
            <pc:sldMk cId="1745176616" sldId="299"/>
            <ac:picMk id="3" creationId="{68D9EDE5-6BFF-E25B-8E4E-7E5258CC4329}"/>
          </ac:picMkLst>
        </pc:picChg>
        <pc:picChg chg="del">
          <ac:chgData name="Nikira Walter" userId="" providerId="" clId="Web-{0160B111-CDD8-4C27-8272-CF10445A28E0}" dt="2023-11-07T02:23:46.912" v="466"/>
          <ac:picMkLst>
            <pc:docMk/>
            <pc:sldMk cId="1745176616" sldId="299"/>
            <ac:picMk id="10" creationId="{8D38333B-5919-A980-E0BA-062E7A1E3C30}"/>
          </ac:picMkLst>
        </pc:picChg>
        <pc:picChg chg="del">
          <ac:chgData name="Nikira Walter" userId="" providerId="" clId="Web-{0160B111-CDD8-4C27-8272-CF10445A28E0}" dt="2023-11-07T02:23:46.975" v="467"/>
          <ac:picMkLst>
            <pc:docMk/>
            <pc:sldMk cId="1745176616" sldId="299"/>
            <ac:picMk id="11" creationId="{C4ED4012-7435-EF23-0B8D-924E8252F0B3}"/>
          </ac:picMkLst>
        </pc:picChg>
      </pc:sldChg>
      <pc:sldChg chg="new del">
        <pc:chgData name="Nikira Walter" userId="" providerId="" clId="Web-{0160B111-CDD8-4C27-8272-CF10445A28E0}" dt="2023-11-07T02:23:35.912" v="462"/>
        <pc:sldMkLst>
          <pc:docMk/>
          <pc:sldMk cId="3599552827" sldId="299"/>
        </pc:sldMkLst>
      </pc:sldChg>
    </pc:docChg>
  </pc:docChgLst>
  <pc:docChgLst>
    <pc:chgData name="Nikira Walter" clId="Web-{E08ECBC6-6534-40B8-A76A-A8706AE107D8}"/>
    <pc:docChg chg="modSld">
      <pc:chgData name="Nikira Walter" userId="" providerId="" clId="Web-{E08ECBC6-6534-40B8-A76A-A8706AE107D8}" dt="2023-11-07T19:21:42.641" v="7" actId="20577"/>
      <pc:docMkLst>
        <pc:docMk/>
      </pc:docMkLst>
      <pc:sldChg chg="modSp">
        <pc:chgData name="Nikira Walter" userId="" providerId="" clId="Web-{E08ECBC6-6534-40B8-A76A-A8706AE107D8}" dt="2023-11-07T19:21:42.641" v="7" actId="20577"/>
        <pc:sldMkLst>
          <pc:docMk/>
          <pc:sldMk cId="961552824" sldId="297"/>
        </pc:sldMkLst>
        <pc:spChg chg="mod">
          <ac:chgData name="Nikira Walter" userId="" providerId="" clId="Web-{E08ECBC6-6534-40B8-A76A-A8706AE107D8}" dt="2023-11-07T19:21:42.641" v="7" actId="20577"/>
          <ac:spMkLst>
            <pc:docMk/>
            <pc:sldMk cId="961552824" sldId="297"/>
            <ac:spMk id="1201" creationId="{00000000-0000-0000-0000-000000000000}"/>
          </ac:spMkLst>
        </pc:spChg>
      </pc:sldChg>
    </pc:docChg>
  </pc:docChgLst>
  <pc:docChgLst>
    <pc:chgData name="Elon Davis" userId="Dlfp3gOCvWKrX0IezF2IBPeJ4UnkR3tsTDpvLakKZ4E=" providerId="None" clId="Web-{05AC5AAA-D78E-4836-B850-0D6CEE05F279}"/>
    <pc:docChg chg="delSld modSld sldOrd">
      <pc:chgData name="Elon Davis" userId="Dlfp3gOCvWKrX0IezF2IBPeJ4UnkR3tsTDpvLakKZ4E=" providerId="None" clId="Web-{05AC5AAA-D78E-4836-B850-0D6CEE05F279}" dt="2023-11-07T02:58:25.489" v="622" actId="1076"/>
      <pc:docMkLst>
        <pc:docMk/>
      </pc:docMkLst>
      <pc:sldChg chg="modSp del">
        <pc:chgData name="Elon Davis" userId="Dlfp3gOCvWKrX0IezF2IBPeJ4UnkR3tsTDpvLakKZ4E=" providerId="None" clId="Web-{05AC5AAA-D78E-4836-B850-0D6CEE05F279}" dt="2023-11-07T02:17:46.688" v="152"/>
        <pc:sldMkLst>
          <pc:docMk/>
          <pc:sldMk cId="0" sldId="259"/>
        </pc:sldMkLst>
        <pc:spChg chg="mod">
          <ac:chgData name="Elon Davis" userId="Dlfp3gOCvWKrX0IezF2IBPeJ4UnkR3tsTDpvLakKZ4E=" providerId="None" clId="Web-{05AC5AAA-D78E-4836-B850-0D6CEE05F279}" dt="2023-11-07T02:16:12.888" v="151"/>
          <ac:spMkLst>
            <pc:docMk/>
            <pc:sldMk cId="0" sldId="259"/>
            <ac:spMk id="1201" creationId="{00000000-0000-0000-0000-000000000000}"/>
          </ac:spMkLst>
        </pc:spChg>
        <pc:graphicFrameChg chg="mod modGraphic">
          <ac:chgData name="Elon Davis" userId="Dlfp3gOCvWKrX0IezF2IBPeJ4UnkR3tsTDpvLakKZ4E=" providerId="None" clId="Web-{05AC5AAA-D78E-4836-B850-0D6CEE05F279}" dt="2023-11-07T02:14:10.322" v="144" actId="1076"/>
          <ac:graphicFrameMkLst>
            <pc:docMk/>
            <pc:sldMk cId="0" sldId="259"/>
            <ac:graphicFrameMk id="4" creationId="{6C2243DA-B8B2-4912-1B47-5321BE1B498E}"/>
          </ac:graphicFrameMkLst>
        </pc:graphicFrameChg>
        <pc:graphicFrameChg chg="mod modGraphic">
          <ac:chgData name="Elon Davis" userId="Dlfp3gOCvWKrX0IezF2IBPeJ4UnkR3tsTDpvLakKZ4E=" providerId="None" clId="Web-{05AC5AAA-D78E-4836-B850-0D6CEE05F279}" dt="2023-11-07T02:13:56.150" v="142"/>
          <ac:graphicFrameMkLst>
            <pc:docMk/>
            <pc:sldMk cId="0" sldId="259"/>
            <ac:graphicFrameMk id="5" creationId="{1BEDDB97-2FD4-F8D7-824C-6D899450D815}"/>
          </ac:graphicFrameMkLst>
        </pc:graphicFrameChg>
        <pc:picChg chg="mod">
          <ac:chgData name="Elon Davis" userId="Dlfp3gOCvWKrX0IezF2IBPeJ4UnkR3tsTDpvLakKZ4E=" providerId="None" clId="Web-{05AC5AAA-D78E-4836-B850-0D6CEE05F279}" dt="2023-11-07T02:12:01.022" v="134" actId="1076"/>
          <ac:picMkLst>
            <pc:docMk/>
            <pc:sldMk cId="0" sldId="259"/>
            <ac:picMk id="7" creationId="{28174F91-D90B-D0C1-653E-A2AE807572A6}"/>
          </ac:picMkLst>
        </pc:picChg>
        <pc:picChg chg="mod">
          <ac:chgData name="Elon Davis" userId="Dlfp3gOCvWKrX0IezF2IBPeJ4UnkR3tsTDpvLakKZ4E=" providerId="None" clId="Web-{05AC5AAA-D78E-4836-B850-0D6CEE05F279}" dt="2023-11-07T02:11:56.631" v="133" actId="1076"/>
          <ac:picMkLst>
            <pc:docMk/>
            <pc:sldMk cId="0" sldId="259"/>
            <ac:picMk id="9" creationId="{8BF5B082-0AFE-7C6D-A651-92B0635286CF}"/>
          </ac:picMkLst>
        </pc:picChg>
      </pc:sldChg>
      <pc:sldChg chg="modSp del">
        <pc:chgData name="Elon Davis" userId="Dlfp3gOCvWKrX0IezF2IBPeJ4UnkR3tsTDpvLakKZ4E=" providerId="None" clId="Web-{05AC5AAA-D78E-4836-B850-0D6CEE05F279}" dt="2023-11-07T02:33:01.791" v="230"/>
        <pc:sldMkLst>
          <pc:docMk/>
          <pc:sldMk cId="0" sldId="260"/>
        </pc:sldMkLst>
        <pc:spChg chg="mod">
          <ac:chgData name="Elon Davis" userId="Dlfp3gOCvWKrX0IezF2IBPeJ4UnkR3tsTDpvLakKZ4E=" providerId="None" clId="Web-{05AC5AAA-D78E-4836-B850-0D6CEE05F279}" dt="2023-11-07T02:21:49.413" v="175" actId="20577"/>
          <ac:spMkLst>
            <pc:docMk/>
            <pc:sldMk cId="0" sldId="260"/>
            <ac:spMk id="1221" creationId="{00000000-0000-0000-0000-000000000000}"/>
          </ac:spMkLst>
        </pc:spChg>
      </pc:sldChg>
      <pc:sldChg chg="addSp modSp">
        <pc:chgData name="Elon Davis" userId="Dlfp3gOCvWKrX0IezF2IBPeJ4UnkR3tsTDpvLakKZ4E=" providerId="None" clId="Web-{05AC5AAA-D78E-4836-B850-0D6CEE05F279}" dt="2023-11-07T02:29:58.192" v="229" actId="20577"/>
        <pc:sldMkLst>
          <pc:docMk/>
          <pc:sldMk cId="0" sldId="264"/>
        </pc:sldMkLst>
        <pc:spChg chg="mod">
          <ac:chgData name="Elon Davis" userId="Dlfp3gOCvWKrX0IezF2IBPeJ4UnkR3tsTDpvLakKZ4E=" providerId="None" clId="Web-{05AC5AAA-D78E-4836-B850-0D6CEE05F279}" dt="2023-11-07T02:25:44.138" v="186" actId="20577"/>
          <ac:spMkLst>
            <pc:docMk/>
            <pc:sldMk cId="0" sldId="264"/>
            <ac:spMk id="4" creationId="{78E068E3-0780-9359-320F-00F796108BAE}"/>
          </ac:spMkLst>
        </pc:spChg>
        <pc:spChg chg="mod">
          <ac:chgData name="Elon Davis" userId="Dlfp3gOCvWKrX0IezF2IBPeJ4UnkR3tsTDpvLakKZ4E=" providerId="None" clId="Web-{05AC5AAA-D78E-4836-B850-0D6CEE05F279}" dt="2023-11-07T02:29:58.192" v="229" actId="20577"/>
          <ac:spMkLst>
            <pc:docMk/>
            <pc:sldMk cId="0" sldId="264"/>
            <ac:spMk id="5" creationId="{CB89720C-7418-D580-EF14-F8A5E9AD5663}"/>
          </ac:spMkLst>
        </pc:spChg>
        <pc:spChg chg="add mod">
          <ac:chgData name="Elon Davis" userId="Dlfp3gOCvWKrX0IezF2IBPeJ4UnkR3tsTDpvLakKZ4E=" providerId="None" clId="Web-{05AC5AAA-D78E-4836-B850-0D6CEE05F279}" dt="2023-11-07T02:25:06.262" v="185" actId="20577"/>
          <ac:spMkLst>
            <pc:docMk/>
            <pc:sldMk cId="0" sldId="264"/>
            <ac:spMk id="6" creationId="{6B45F71E-9D24-4BD3-C52D-934983F60D7D}"/>
          </ac:spMkLst>
        </pc:spChg>
      </pc:sldChg>
      <pc:sldChg chg="modSp">
        <pc:chgData name="Elon Davis" userId="Dlfp3gOCvWKrX0IezF2IBPeJ4UnkR3tsTDpvLakKZ4E=" providerId="None" clId="Web-{05AC5AAA-D78E-4836-B850-0D6CEE05F279}" dt="2023-11-07T02:44:23.216" v="350" actId="1076"/>
        <pc:sldMkLst>
          <pc:docMk/>
          <pc:sldMk cId="0" sldId="265"/>
        </pc:sldMkLst>
        <pc:spChg chg="mod">
          <ac:chgData name="Elon Davis" userId="Dlfp3gOCvWKrX0IezF2IBPeJ4UnkR3tsTDpvLakKZ4E=" providerId="None" clId="Web-{05AC5AAA-D78E-4836-B850-0D6CEE05F279}" dt="2023-11-07T02:44:02.903" v="347" actId="1076"/>
          <ac:spMkLst>
            <pc:docMk/>
            <pc:sldMk cId="0" sldId="265"/>
            <ac:spMk id="23" creationId="{C1792FA3-C0C9-836A-51FE-3C9CCE34DBD8}"/>
          </ac:spMkLst>
        </pc:spChg>
        <pc:spChg chg="mod">
          <ac:chgData name="Elon Davis" userId="Dlfp3gOCvWKrX0IezF2IBPeJ4UnkR3tsTDpvLakKZ4E=" providerId="None" clId="Web-{05AC5AAA-D78E-4836-B850-0D6CEE05F279}" dt="2023-11-07T02:44:09.497" v="348" actId="1076"/>
          <ac:spMkLst>
            <pc:docMk/>
            <pc:sldMk cId="0" sldId="265"/>
            <ac:spMk id="24" creationId="{0DF767AB-9C34-683B-F508-AD2398902D54}"/>
          </ac:spMkLst>
        </pc:spChg>
        <pc:graphicFrameChg chg="mod modGraphic">
          <ac:chgData name="Elon Davis" userId="Dlfp3gOCvWKrX0IezF2IBPeJ4UnkR3tsTDpvLakKZ4E=" providerId="None" clId="Web-{05AC5AAA-D78E-4836-B850-0D6CEE05F279}" dt="2023-11-07T02:44:18.950" v="349" actId="1076"/>
          <ac:graphicFrameMkLst>
            <pc:docMk/>
            <pc:sldMk cId="0" sldId="265"/>
            <ac:graphicFrameMk id="22" creationId="{4E13FB75-7F16-7277-FE3E-CDC4EB43DA4A}"/>
          </ac:graphicFrameMkLst>
        </pc:graphicFrameChg>
        <pc:picChg chg="mod">
          <ac:chgData name="Elon Davis" userId="Dlfp3gOCvWKrX0IezF2IBPeJ4UnkR3tsTDpvLakKZ4E=" providerId="None" clId="Web-{05AC5AAA-D78E-4836-B850-0D6CEE05F279}" dt="2023-11-07T02:43:57.637" v="346" actId="1076"/>
          <ac:picMkLst>
            <pc:docMk/>
            <pc:sldMk cId="0" sldId="265"/>
            <ac:picMk id="15" creationId="{970C1A44-8C46-F585-3170-A224E4249C1A}"/>
          </ac:picMkLst>
        </pc:picChg>
        <pc:picChg chg="mod">
          <ac:chgData name="Elon Davis" userId="Dlfp3gOCvWKrX0IezF2IBPeJ4UnkR3tsTDpvLakKZ4E=" providerId="None" clId="Web-{05AC5AAA-D78E-4836-B850-0D6CEE05F279}" dt="2023-11-07T02:44:23.216" v="350" actId="1076"/>
          <ac:picMkLst>
            <pc:docMk/>
            <pc:sldMk cId="0" sldId="265"/>
            <ac:picMk id="20" creationId="{26624E88-457A-73EA-EACF-2D13D4B06A64}"/>
          </ac:picMkLst>
        </pc:picChg>
      </pc:sldChg>
      <pc:sldChg chg="modSp">
        <pc:chgData name="Elon Davis" userId="Dlfp3gOCvWKrX0IezF2IBPeJ4UnkR3tsTDpvLakKZ4E=" providerId="None" clId="Web-{05AC5AAA-D78E-4836-B850-0D6CEE05F279}" dt="2023-11-07T02:20:07.191" v="168" actId="14100"/>
        <pc:sldMkLst>
          <pc:docMk/>
          <pc:sldMk cId="0" sldId="266"/>
        </pc:sldMkLst>
        <pc:spChg chg="mod">
          <ac:chgData name="Elon Davis" userId="Dlfp3gOCvWKrX0IezF2IBPeJ4UnkR3tsTDpvLakKZ4E=" providerId="None" clId="Web-{05AC5AAA-D78E-4836-B850-0D6CEE05F279}" dt="2023-11-07T02:20:02.676" v="167" actId="1076"/>
          <ac:spMkLst>
            <pc:docMk/>
            <pc:sldMk cId="0" sldId="266"/>
            <ac:spMk id="3" creationId="{BA32BDB8-85B9-5743-E97D-6A7ECA5195A7}"/>
          </ac:spMkLst>
        </pc:spChg>
        <pc:picChg chg="mod">
          <ac:chgData name="Elon Davis" userId="Dlfp3gOCvWKrX0IezF2IBPeJ4UnkR3tsTDpvLakKZ4E=" providerId="None" clId="Web-{05AC5AAA-D78E-4836-B850-0D6CEE05F279}" dt="2023-11-07T02:20:07.191" v="168" actId="14100"/>
          <ac:picMkLst>
            <pc:docMk/>
            <pc:sldMk cId="0" sldId="266"/>
            <ac:picMk id="8" creationId="{D80903FA-FC71-CB84-30FD-9321D98F45EE}"/>
          </ac:picMkLst>
        </pc:picChg>
      </pc:sldChg>
      <pc:sldChg chg="modSp ord">
        <pc:chgData name="Elon Davis" userId="Dlfp3gOCvWKrX0IezF2IBPeJ4UnkR3tsTDpvLakKZ4E=" providerId="None" clId="Web-{05AC5AAA-D78E-4836-B850-0D6CEE05F279}" dt="2023-11-07T02:43:10.308" v="345" actId="20577"/>
        <pc:sldMkLst>
          <pc:docMk/>
          <pc:sldMk cId="0" sldId="267"/>
        </pc:sldMkLst>
        <pc:spChg chg="mod">
          <ac:chgData name="Elon Davis" userId="Dlfp3gOCvWKrX0IezF2IBPeJ4UnkR3tsTDpvLakKZ4E=" providerId="None" clId="Web-{05AC5AAA-D78E-4836-B850-0D6CEE05F279}" dt="2023-11-07T02:43:10.308" v="345" actId="20577"/>
          <ac:spMkLst>
            <pc:docMk/>
            <pc:sldMk cId="0" sldId="267"/>
            <ac:spMk id="1341" creationId="{00000000-0000-0000-0000-000000000000}"/>
          </ac:spMkLst>
        </pc:spChg>
        <pc:graphicFrameChg chg="mod modGraphic">
          <ac:chgData name="Elon Davis" userId="Dlfp3gOCvWKrX0IezF2IBPeJ4UnkR3tsTDpvLakKZ4E=" providerId="None" clId="Web-{05AC5AAA-D78E-4836-B850-0D6CEE05F279}" dt="2023-11-07T02:10:21.769" v="120"/>
          <ac:graphicFrameMkLst>
            <pc:docMk/>
            <pc:sldMk cId="0" sldId="267"/>
            <ac:graphicFrameMk id="4" creationId="{7FA69E41-7F3F-102D-F4A2-2B199A399D87}"/>
          </ac:graphicFrameMkLst>
        </pc:graphicFrameChg>
        <pc:picChg chg="mod">
          <ac:chgData name="Elon Davis" userId="Dlfp3gOCvWKrX0IezF2IBPeJ4UnkR3tsTDpvLakKZ4E=" providerId="None" clId="Web-{05AC5AAA-D78E-4836-B850-0D6CEE05F279}" dt="2023-11-07T02:10:30.488" v="122" actId="1076"/>
          <ac:picMkLst>
            <pc:docMk/>
            <pc:sldMk cId="0" sldId="267"/>
            <ac:picMk id="2" creationId="{FF21036A-141E-3340-D8FC-16DD0E568EF2}"/>
          </ac:picMkLst>
        </pc:picChg>
        <pc:picChg chg="mod">
          <ac:chgData name="Elon Davis" userId="Dlfp3gOCvWKrX0IezF2IBPeJ4UnkR3tsTDpvLakKZ4E=" providerId="None" clId="Web-{05AC5AAA-D78E-4836-B850-0D6CEE05F279}" dt="2023-11-07T02:10:48.348" v="129" actId="14100"/>
          <ac:picMkLst>
            <pc:docMk/>
            <pc:sldMk cId="0" sldId="267"/>
            <ac:picMk id="5" creationId="{7E0263B7-28AD-95E5-04EA-FE2BE4573181}"/>
          </ac:picMkLst>
        </pc:picChg>
        <pc:picChg chg="mod">
          <ac:chgData name="Elon Davis" userId="Dlfp3gOCvWKrX0IezF2IBPeJ4UnkR3tsTDpvLakKZ4E=" providerId="None" clId="Web-{05AC5AAA-D78E-4836-B850-0D6CEE05F279}" dt="2023-11-07T02:10:32.926" v="123" actId="1076"/>
          <ac:picMkLst>
            <pc:docMk/>
            <pc:sldMk cId="0" sldId="267"/>
            <ac:picMk id="6" creationId="{BB23A031-C4DB-DF2B-AAB1-674C7C84F59F}"/>
          </ac:picMkLst>
        </pc:picChg>
      </pc:sldChg>
      <pc:sldChg chg="addSp delSp modSp modNotes">
        <pc:chgData name="Elon Davis" userId="Dlfp3gOCvWKrX0IezF2IBPeJ4UnkR3tsTDpvLakKZ4E=" providerId="None" clId="Web-{05AC5AAA-D78E-4836-B850-0D6CEE05F279}" dt="2023-11-07T02:58:23.302" v="620" actId="20577"/>
        <pc:sldMkLst>
          <pc:docMk/>
          <pc:sldMk cId="0" sldId="273"/>
        </pc:sldMkLst>
        <pc:spChg chg="mod">
          <ac:chgData name="Elon Davis" userId="Dlfp3gOCvWKrX0IezF2IBPeJ4UnkR3tsTDpvLakKZ4E=" providerId="None" clId="Web-{05AC5AAA-D78E-4836-B850-0D6CEE05F279}" dt="2023-11-07T02:58:23.302" v="620" actId="20577"/>
          <ac:spMkLst>
            <pc:docMk/>
            <pc:sldMk cId="0" sldId="273"/>
            <ac:spMk id="3" creationId="{222D5521-3544-0305-AEF9-C1D858DBB725}"/>
          </ac:spMkLst>
        </pc:spChg>
        <pc:spChg chg="mod">
          <ac:chgData name="Elon Davis" userId="Dlfp3gOCvWKrX0IezF2IBPeJ4UnkR3tsTDpvLakKZ4E=" providerId="None" clId="Web-{05AC5AAA-D78E-4836-B850-0D6CEE05F279}" dt="2023-11-07T02:48:42.207" v="366" actId="1076"/>
          <ac:spMkLst>
            <pc:docMk/>
            <pc:sldMk cId="0" sldId="273"/>
            <ac:spMk id="1492" creationId="{00000000-0000-0000-0000-000000000000}"/>
          </ac:spMkLst>
        </pc:spChg>
        <pc:graphicFrameChg chg="add del mod modGraphic">
          <ac:chgData name="Elon Davis" userId="Dlfp3gOCvWKrX0IezF2IBPeJ4UnkR3tsTDpvLakKZ4E=" providerId="None" clId="Web-{05AC5AAA-D78E-4836-B850-0D6CEE05F279}" dt="2023-11-07T02:50:08.694" v="381"/>
          <ac:graphicFrameMkLst>
            <pc:docMk/>
            <pc:sldMk cId="0" sldId="273"/>
            <ac:graphicFrameMk id="2" creationId="{6FBA2EC7-7C13-DD8C-BB5B-65D97516E1B1}"/>
          </ac:graphicFrameMkLst>
        </pc:graphicFrameChg>
        <pc:graphicFrameChg chg="mod modGraphic">
          <ac:chgData name="Elon Davis" userId="Dlfp3gOCvWKrX0IezF2IBPeJ4UnkR3tsTDpvLakKZ4E=" providerId="None" clId="Web-{05AC5AAA-D78E-4836-B850-0D6CEE05F279}" dt="2023-11-07T02:51:31.431" v="400" actId="1076"/>
          <ac:graphicFrameMkLst>
            <pc:docMk/>
            <pc:sldMk cId="0" sldId="273"/>
            <ac:graphicFrameMk id="1493" creationId="{00000000-0000-0000-0000-000000000000}"/>
          </ac:graphicFrameMkLst>
        </pc:graphicFrameChg>
      </pc:sldChg>
      <pc:sldChg chg="modSp">
        <pc:chgData name="Elon Davis" userId="Dlfp3gOCvWKrX0IezF2IBPeJ4UnkR3tsTDpvLakKZ4E=" providerId="None" clId="Web-{05AC5AAA-D78E-4836-B850-0D6CEE05F279}" dt="2023-11-07T02:18:47.439" v="158" actId="20577"/>
        <pc:sldMkLst>
          <pc:docMk/>
          <pc:sldMk cId="2659848656" sldId="296"/>
        </pc:sldMkLst>
        <pc:spChg chg="mod">
          <ac:chgData name="Elon Davis" userId="Dlfp3gOCvWKrX0IezF2IBPeJ4UnkR3tsTDpvLakKZ4E=" providerId="None" clId="Web-{05AC5AAA-D78E-4836-B850-0D6CEE05F279}" dt="2023-11-07T02:18:47.439" v="158" actId="20577"/>
          <ac:spMkLst>
            <pc:docMk/>
            <pc:sldMk cId="2659848656" sldId="296"/>
            <ac:spMk id="1200" creationId="{00000000-0000-0000-0000-000000000000}"/>
          </ac:spMkLst>
        </pc:spChg>
      </pc:sldChg>
      <pc:sldChg chg="modSp">
        <pc:chgData name="Elon Davis" userId="Dlfp3gOCvWKrX0IezF2IBPeJ4UnkR3tsTDpvLakKZ4E=" providerId="None" clId="Web-{05AC5AAA-D78E-4836-B850-0D6CEE05F279}" dt="2023-11-07T02:09:09.064" v="48"/>
        <pc:sldMkLst>
          <pc:docMk/>
          <pc:sldMk cId="961552824" sldId="297"/>
        </pc:sldMkLst>
        <pc:graphicFrameChg chg="mod modGraphic">
          <ac:chgData name="Elon Davis" userId="Dlfp3gOCvWKrX0IezF2IBPeJ4UnkR3tsTDpvLakKZ4E=" providerId="None" clId="Web-{05AC5AAA-D78E-4836-B850-0D6CEE05F279}" dt="2023-11-07T02:09:02.939" v="22"/>
          <ac:graphicFrameMkLst>
            <pc:docMk/>
            <pc:sldMk cId="961552824" sldId="297"/>
            <ac:graphicFrameMk id="4" creationId="{6C2243DA-B8B2-4912-1B47-5321BE1B498E}"/>
          </ac:graphicFrameMkLst>
        </pc:graphicFrameChg>
        <pc:graphicFrameChg chg="mod modGraphic">
          <ac:chgData name="Elon Davis" userId="Dlfp3gOCvWKrX0IezF2IBPeJ4UnkR3tsTDpvLakKZ4E=" providerId="None" clId="Web-{05AC5AAA-D78E-4836-B850-0D6CEE05F279}" dt="2023-11-07T02:09:09.064" v="48"/>
          <ac:graphicFrameMkLst>
            <pc:docMk/>
            <pc:sldMk cId="961552824" sldId="297"/>
            <ac:graphicFrameMk id="5" creationId="{1BEDDB97-2FD4-F8D7-824C-6D899450D815}"/>
          </ac:graphicFrameMkLst>
        </pc:graphicFrameChg>
      </pc:sldChg>
      <pc:sldChg chg="addSp modSp">
        <pc:chgData name="Elon Davis" userId="Dlfp3gOCvWKrX0IezF2IBPeJ4UnkR3tsTDpvLakKZ4E=" providerId="None" clId="Web-{05AC5AAA-D78E-4836-B850-0D6CEE05F279}" dt="2023-11-07T02:58:25.489" v="622" actId="1076"/>
        <pc:sldMkLst>
          <pc:docMk/>
          <pc:sldMk cId="2567513485" sldId="298"/>
        </pc:sldMkLst>
        <pc:spChg chg="add mod">
          <ac:chgData name="Elon Davis" userId="Dlfp3gOCvWKrX0IezF2IBPeJ4UnkR3tsTDpvLakKZ4E=" providerId="None" clId="Web-{05AC5AAA-D78E-4836-B850-0D6CEE05F279}" dt="2023-11-07T02:58:25.489" v="622" actId="1076"/>
          <ac:spMkLst>
            <pc:docMk/>
            <pc:sldMk cId="2567513485" sldId="298"/>
            <ac:spMk id="6" creationId="{0EDF6C37-5E99-CE46-A961-AF047D3E6A4A}"/>
          </ac:spMkLst>
        </pc:spChg>
        <pc:spChg chg="mod">
          <ac:chgData name="Elon Davis" userId="Dlfp3gOCvWKrX0IezF2IBPeJ4UnkR3tsTDpvLakKZ4E=" providerId="None" clId="Web-{05AC5AAA-D78E-4836-B850-0D6CEE05F279}" dt="2023-11-07T02:37:11.610" v="293" actId="1076"/>
          <ac:spMkLst>
            <pc:docMk/>
            <pc:sldMk cId="2567513485" sldId="298"/>
            <ac:spMk id="1218" creationId="{00000000-0000-0000-0000-000000000000}"/>
          </ac:spMkLst>
        </pc:spChg>
        <pc:picChg chg="add mod">
          <ac:chgData name="Elon Davis" userId="Dlfp3gOCvWKrX0IezF2IBPeJ4UnkR3tsTDpvLakKZ4E=" providerId="None" clId="Web-{05AC5AAA-D78E-4836-B850-0D6CEE05F279}" dt="2023-11-07T02:36:16.578" v="269" actId="1076"/>
          <ac:picMkLst>
            <pc:docMk/>
            <pc:sldMk cId="2567513485" sldId="298"/>
            <ac:picMk id="3" creationId="{F8DA4A28-1063-521A-E5C1-879B6C3A709D}"/>
          </ac:picMkLst>
        </pc:picChg>
        <pc:picChg chg="add mod">
          <ac:chgData name="Elon Davis" userId="Dlfp3gOCvWKrX0IezF2IBPeJ4UnkR3tsTDpvLakKZ4E=" providerId="None" clId="Web-{05AC5AAA-D78E-4836-B850-0D6CEE05F279}" dt="2023-11-07T02:40:50.116" v="328" actId="14100"/>
          <ac:picMkLst>
            <pc:docMk/>
            <pc:sldMk cId="2567513485" sldId="298"/>
            <ac:picMk id="5" creationId="{C4E50D88-2A92-DC9B-207E-F6442424F152}"/>
          </ac:picMkLst>
        </pc:picChg>
        <pc:picChg chg="mod">
          <ac:chgData name="Elon Davis" userId="Dlfp3gOCvWKrX0IezF2IBPeJ4UnkR3tsTDpvLakKZ4E=" providerId="None" clId="Web-{05AC5AAA-D78E-4836-B850-0D6CEE05F279}" dt="2023-11-07T02:36:09.718" v="267" actId="1076"/>
          <ac:picMkLst>
            <pc:docMk/>
            <pc:sldMk cId="2567513485" sldId="298"/>
            <ac:picMk id="10" creationId="{8D38333B-5919-A980-E0BA-062E7A1E3C30}"/>
          </ac:picMkLst>
        </pc:picChg>
        <pc:picChg chg="mod">
          <ac:chgData name="Elon Davis" userId="Dlfp3gOCvWKrX0IezF2IBPeJ4UnkR3tsTDpvLakKZ4E=" providerId="None" clId="Web-{05AC5AAA-D78E-4836-B850-0D6CEE05F279}" dt="2023-11-07T02:40:54.038" v="329" actId="14100"/>
          <ac:picMkLst>
            <pc:docMk/>
            <pc:sldMk cId="2567513485" sldId="298"/>
            <ac:picMk id="11" creationId="{C4ED4012-7435-EF23-0B8D-924E8252F0B3}"/>
          </ac:picMkLst>
        </pc:picChg>
      </pc:sldChg>
      <pc:sldChg chg="del">
        <pc:chgData name="Elon Davis" userId="Dlfp3gOCvWKrX0IezF2IBPeJ4UnkR3tsTDpvLakKZ4E=" providerId="None" clId="Web-{05AC5AAA-D78E-4836-B850-0D6CEE05F279}" dt="2023-11-07T02:42:25.431" v="341"/>
        <pc:sldMkLst>
          <pc:docMk/>
          <pc:sldMk cId="1745176616" sldId="299"/>
        </pc:sldMkLst>
      </pc:sldChg>
    </pc:docChg>
  </pc:docChgLst>
  <pc:docChgLst>
    <pc:chgData name="Nikira Walter" clId="Web-{E83D44DC-D879-4559-9FCC-D68E55D24F39}"/>
    <pc:docChg chg="modSld">
      <pc:chgData name="Nikira Walter" userId="" providerId="" clId="Web-{E83D44DC-D879-4559-9FCC-D68E55D24F39}" dt="2023-11-06T20:49:33.213" v="88" actId="20577"/>
      <pc:docMkLst>
        <pc:docMk/>
      </pc:docMkLst>
      <pc:sldChg chg="addSp modSp">
        <pc:chgData name="Nikira Walter" userId="" providerId="" clId="Web-{E83D44DC-D879-4559-9FCC-D68E55D24F39}" dt="2023-11-06T20:49:33.213" v="88" actId="20577"/>
        <pc:sldMkLst>
          <pc:docMk/>
          <pc:sldMk cId="0" sldId="259"/>
        </pc:sldMkLst>
        <pc:spChg chg="add mod">
          <ac:chgData name="Nikira Walter" userId="" providerId="" clId="Web-{E83D44DC-D879-4559-9FCC-D68E55D24F39}" dt="2023-11-06T20:27:22.818" v="53" actId="20577"/>
          <ac:spMkLst>
            <pc:docMk/>
            <pc:sldMk cId="0" sldId="259"/>
            <ac:spMk id="2" creationId="{9A4BE3F7-31EE-C4F9-8678-049A279D0E49}"/>
          </ac:spMkLst>
        </pc:spChg>
        <pc:spChg chg="add mod">
          <ac:chgData name="Nikira Walter" userId="" providerId="" clId="Web-{E83D44DC-D879-4559-9FCC-D68E55D24F39}" dt="2023-11-06T20:49:33.213" v="88" actId="20577"/>
          <ac:spMkLst>
            <pc:docMk/>
            <pc:sldMk cId="0" sldId="259"/>
            <ac:spMk id="3" creationId="{AFC2C3E8-5072-F2F8-8879-B0E0A55FD05C}"/>
          </ac:spMkLst>
        </pc:spChg>
      </pc:sldChg>
    </pc:docChg>
  </pc:docChgLst>
  <pc:docChgLst>
    <pc:chgData name="Elon Davis" userId="Dlfp3gOCvWKrX0IezF2IBPeJ4UnkR3tsTDpvLakKZ4E=" providerId="None" clId="Web-{361434BD-C9E6-4D51-9075-80B0232E7DB4}"/>
    <pc:docChg chg="modSld">
      <pc:chgData name="Elon Davis" userId="Dlfp3gOCvWKrX0IezF2IBPeJ4UnkR3tsTDpvLakKZ4E=" providerId="None" clId="Web-{361434BD-C9E6-4D51-9075-80B0232E7DB4}" dt="2023-11-07T04:24:27.045" v="88"/>
      <pc:docMkLst>
        <pc:docMk/>
      </pc:docMkLst>
      <pc:sldChg chg="modSp">
        <pc:chgData name="Elon Davis" userId="Dlfp3gOCvWKrX0IezF2IBPeJ4UnkR3tsTDpvLakKZ4E=" providerId="None" clId="Web-{361434BD-C9E6-4D51-9075-80B0232E7DB4}" dt="2023-11-07T04:10:08.062" v="47" actId="1076"/>
        <pc:sldMkLst>
          <pc:docMk/>
          <pc:sldMk cId="0" sldId="256"/>
        </pc:sldMkLst>
        <pc:spChg chg="mod">
          <ac:chgData name="Elon Davis" userId="Dlfp3gOCvWKrX0IezF2IBPeJ4UnkR3tsTDpvLakKZ4E=" providerId="None" clId="Web-{361434BD-C9E6-4D51-9075-80B0232E7DB4}" dt="2023-11-07T04:10:08.062" v="47" actId="1076"/>
          <ac:spMkLst>
            <pc:docMk/>
            <pc:sldMk cId="0" sldId="256"/>
            <ac:spMk id="1116" creationId="{00000000-0000-0000-0000-000000000000}"/>
          </ac:spMkLst>
        </pc:spChg>
      </pc:sldChg>
      <pc:sldChg chg="modSp">
        <pc:chgData name="Elon Davis" userId="Dlfp3gOCvWKrX0IezF2IBPeJ4UnkR3tsTDpvLakKZ4E=" providerId="None" clId="Web-{361434BD-C9E6-4D51-9075-80B0232E7DB4}" dt="2023-11-07T04:09:56.483" v="46" actId="1076"/>
        <pc:sldMkLst>
          <pc:docMk/>
          <pc:sldMk cId="0" sldId="262"/>
        </pc:sldMkLst>
        <pc:spChg chg="mod">
          <ac:chgData name="Elon Davis" userId="Dlfp3gOCvWKrX0IezF2IBPeJ4UnkR3tsTDpvLakKZ4E=" providerId="None" clId="Web-{361434BD-C9E6-4D51-9075-80B0232E7DB4}" dt="2023-11-07T04:09:56.483" v="46" actId="1076"/>
          <ac:spMkLst>
            <pc:docMk/>
            <pc:sldMk cId="0" sldId="262"/>
            <ac:spMk id="1283" creationId="{00000000-0000-0000-0000-000000000000}"/>
          </ac:spMkLst>
        </pc:spChg>
      </pc:sldChg>
      <pc:sldChg chg="modSp modNotes">
        <pc:chgData name="Elon Davis" userId="Dlfp3gOCvWKrX0IezF2IBPeJ4UnkR3tsTDpvLakKZ4E=" providerId="None" clId="Web-{361434BD-C9E6-4D51-9075-80B0232E7DB4}" dt="2023-11-07T04:24:27.045" v="88"/>
        <pc:sldMkLst>
          <pc:docMk/>
          <pc:sldMk cId="0" sldId="264"/>
        </pc:sldMkLst>
        <pc:picChg chg="mod">
          <ac:chgData name="Elon Davis" userId="Dlfp3gOCvWKrX0IezF2IBPeJ4UnkR3tsTDpvLakKZ4E=" providerId="None" clId="Web-{361434BD-C9E6-4D51-9075-80B0232E7DB4}" dt="2023-11-07T04:10:28.516" v="50" actId="1076"/>
          <ac:picMkLst>
            <pc:docMk/>
            <pc:sldMk cId="0" sldId="264"/>
            <ac:picMk id="2" creationId="{552A348B-AE7C-2824-D711-98FE16FA7E67}"/>
          </ac:picMkLst>
        </pc:picChg>
      </pc:sldChg>
      <pc:sldChg chg="modSp">
        <pc:chgData name="Elon Davis" userId="Dlfp3gOCvWKrX0IezF2IBPeJ4UnkR3tsTDpvLakKZ4E=" providerId="None" clId="Web-{361434BD-C9E6-4D51-9075-80B0232E7DB4}" dt="2023-11-07T04:11:50.675" v="56" actId="1076"/>
        <pc:sldMkLst>
          <pc:docMk/>
          <pc:sldMk cId="0" sldId="265"/>
        </pc:sldMkLst>
        <pc:spChg chg="mod">
          <ac:chgData name="Elon Davis" userId="Dlfp3gOCvWKrX0IezF2IBPeJ4UnkR3tsTDpvLakKZ4E=" providerId="None" clId="Web-{361434BD-C9E6-4D51-9075-80B0232E7DB4}" dt="2023-11-07T04:11:50.675" v="56" actId="1076"/>
          <ac:spMkLst>
            <pc:docMk/>
            <pc:sldMk cId="0" sldId="265"/>
            <ac:spMk id="3" creationId="{F5F3C350-A4D0-4E93-96D6-D2782B2E9231}"/>
          </ac:spMkLst>
        </pc:spChg>
        <pc:picChg chg="mod">
          <ac:chgData name="Elon Davis" userId="Dlfp3gOCvWKrX0IezF2IBPeJ4UnkR3tsTDpvLakKZ4E=" providerId="None" clId="Web-{361434BD-C9E6-4D51-9075-80B0232E7DB4}" dt="2023-11-07T04:00:27.041" v="21" actId="1076"/>
          <ac:picMkLst>
            <pc:docMk/>
            <pc:sldMk cId="0" sldId="265"/>
            <ac:picMk id="15" creationId="{970C1A44-8C46-F585-3170-A224E4249C1A}"/>
          </ac:picMkLst>
        </pc:picChg>
        <pc:picChg chg="mod">
          <ac:chgData name="Elon Davis" userId="Dlfp3gOCvWKrX0IezF2IBPeJ4UnkR3tsTDpvLakKZ4E=" providerId="None" clId="Web-{361434BD-C9E6-4D51-9075-80B0232E7DB4}" dt="2023-11-07T04:00:44.011" v="22" actId="1076"/>
          <ac:picMkLst>
            <pc:docMk/>
            <pc:sldMk cId="0" sldId="265"/>
            <ac:picMk id="20" creationId="{26624E88-457A-73EA-EACF-2D13D4B06A64}"/>
          </ac:picMkLst>
        </pc:picChg>
      </pc:sldChg>
      <pc:sldChg chg="addSp modSp modNotes">
        <pc:chgData name="Elon Davis" userId="Dlfp3gOCvWKrX0IezF2IBPeJ4UnkR3tsTDpvLakKZ4E=" providerId="None" clId="Web-{361434BD-C9E6-4D51-9075-80B0232E7DB4}" dt="2023-11-07T04:22:04.259" v="68"/>
        <pc:sldMkLst>
          <pc:docMk/>
          <pc:sldMk cId="0" sldId="266"/>
        </pc:sldMkLst>
        <pc:spChg chg="add mod">
          <ac:chgData name="Elon Davis" userId="Dlfp3gOCvWKrX0IezF2IBPeJ4UnkR3tsTDpvLakKZ4E=" providerId="None" clId="Web-{361434BD-C9E6-4D51-9075-80B0232E7DB4}" dt="2023-11-07T04:21:53.665" v="66" actId="20577"/>
          <ac:spMkLst>
            <pc:docMk/>
            <pc:sldMk cId="0" sldId="266"/>
            <ac:spMk id="2" creationId="{9DD1CB28-046A-8D94-21BF-A2637359D855}"/>
          </ac:spMkLst>
        </pc:spChg>
        <pc:spChg chg="mod">
          <ac:chgData name="Elon Davis" userId="Dlfp3gOCvWKrX0IezF2IBPeJ4UnkR3tsTDpvLakKZ4E=" providerId="None" clId="Web-{361434BD-C9E6-4D51-9075-80B0232E7DB4}" dt="2023-11-07T04:11:34.658" v="55" actId="1076"/>
          <ac:spMkLst>
            <pc:docMk/>
            <pc:sldMk cId="0" sldId="266"/>
            <ac:spMk id="3" creationId="{BA32BDB8-85B9-5743-E97D-6A7ECA5195A7}"/>
          </ac:spMkLst>
        </pc:spChg>
      </pc:sldChg>
      <pc:sldChg chg="modSp">
        <pc:chgData name="Elon Davis" userId="Dlfp3gOCvWKrX0IezF2IBPeJ4UnkR3tsTDpvLakKZ4E=" providerId="None" clId="Web-{361434BD-C9E6-4D51-9075-80B0232E7DB4}" dt="2023-11-07T04:12:21.644" v="58" actId="1076"/>
        <pc:sldMkLst>
          <pc:docMk/>
          <pc:sldMk cId="0" sldId="267"/>
        </pc:sldMkLst>
        <pc:spChg chg="mod">
          <ac:chgData name="Elon Davis" userId="Dlfp3gOCvWKrX0IezF2IBPeJ4UnkR3tsTDpvLakKZ4E=" providerId="None" clId="Web-{361434BD-C9E6-4D51-9075-80B0232E7DB4}" dt="2023-11-07T04:12:21.644" v="58" actId="1076"/>
          <ac:spMkLst>
            <pc:docMk/>
            <pc:sldMk cId="0" sldId="267"/>
            <ac:spMk id="1341" creationId="{00000000-0000-0000-0000-000000000000}"/>
          </ac:spMkLst>
        </pc:spChg>
      </pc:sldChg>
      <pc:sldChg chg="modSp">
        <pc:chgData name="Elon Davis" userId="Dlfp3gOCvWKrX0IezF2IBPeJ4UnkR3tsTDpvLakKZ4E=" providerId="None" clId="Web-{361434BD-C9E6-4D51-9075-80B0232E7DB4}" dt="2023-11-07T04:12:06.160" v="57" actId="1076"/>
        <pc:sldMkLst>
          <pc:docMk/>
          <pc:sldMk cId="0" sldId="273"/>
        </pc:sldMkLst>
        <pc:spChg chg="mod">
          <ac:chgData name="Elon Davis" userId="Dlfp3gOCvWKrX0IezF2IBPeJ4UnkR3tsTDpvLakKZ4E=" providerId="None" clId="Web-{361434BD-C9E6-4D51-9075-80B0232E7DB4}" dt="2023-11-07T03:53:09.526" v="8" actId="20577"/>
          <ac:spMkLst>
            <pc:docMk/>
            <pc:sldMk cId="0" sldId="273"/>
            <ac:spMk id="3" creationId="{222D5521-3544-0305-AEF9-C1D858DBB725}"/>
          </ac:spMkLst>
        </pc:spChg>
        <pc:spChg chg="mod">
          <ac:chgData name="Elon Davis" userId="Dlfp3gOCvWKrX0IezF2IBPeJ4UnkR3tsTDpvLakKZ4E=" providerId="None" clId="Web-{361434BD-C9E6-4D51-9075-80B0232E7DB4}" dt="2023-11-07T04:12:06.160" v="57" actId="1076"/>
          <ac:spMkLst>
            <pc:docMk/>
            <pc:sldMk cId="0" sldId="273"/>
            <ac:spMk id="1492" creationId="{00000000-0000-0000-0000-000000000000}"/>
          </ac:spMkLst>
        </pc:spChg>
      </pc:sldChg>
      <pc:sldChg chg="addSp delSp modSp">
        <pc:chgData name="Elon Davis" userId="Dlfp3gOCvWKrX0IezF2IBPeJ4UnkR3tsTDpvLakKZ4E=" providerId="None" clId="Web-{361434BD-C9E6-4D51-9075-80B0232E7DB4}" dt="2023-11-07T04:11:08.048" v="53"/>
        <pc:sldMkLst>
          <pc:docMk/>
          <pc:sldMk cId="2659848656" sldId="296"/>
        </pc:sldMkLst>
        <pc:spChg chg="mod">
          <ac:chgData name="Elon Davis" userId="Dlfp3gOCvWKrX0IezF2IBPeJ4UnkR3tsTDpvLakKZ4E=" providerId="None" clId="Web-{361434BD-C9E6-4D51-9075-80B0232E7DB4}" dt="2023-11-07T04:10:50.329" v="51" actId="1076"/>
          <ac:spMkLst>
            <pc:docMk/>
            <pc:sldMk cId="2659848656" sldId="296"/>
            <ac:spMk id="4" creationId="{CE03B063-1F8E-12A1-99A4-D944320C5833}"/>
          </ac:spMkLst>
        </pc:spChg>
        <pc:spChg chg="add mod">
          <ac:chgData name="Elon Davis" userId="Dlfp3gOCvWKrX0IezF2IBPeJ4UnkR3tsTDpvLakKZ4E=" providerId="None" clId="Web-{361434BD-C9E6-4D51-9075-80B0232E7DB4}" dt="2023-11-07T04:11:08.048" v="53"/>
          <ac:spMkLst>
            <pc:docMk/>
            <pc:sldMk cId="2659848656" sldId="296"/>
            <ac:spMk id="7" creationId="{71BC7A78-CF83-9D4E-30D7-B76B6448FC49}"/>
          </ac:spMkLst>
        </pc:spChg>
        <pc:spChg chg="del mod">
          <ac:chgData name="Elon Davis" userId="Dlfp3gOCvWKrX0IezF2IBPeJ4UnkR3tsTDpvLakKZ4E=" providerId="None" clId="Web-{361434BD-C9E6-4D51-9075-80B0232E7DB4}" dt="2023-11-07T04:11:08.048" v="53"/>
          <ac:spMkLst>
            <pc:docMk/>
            <pc:sldMk cId="2659848656" sldId="296"/>
            <ac:spMk id="1200" creationId="{00000000-0000-0000-0000-000000000000}"/>
          </ac:spMkLst>
        </pc:spChg>
      </pc:sldChg>
      <pc:sldChg chg="modSp modNotes">
        <pc:chgData name="Elon Davis" userId="Dlfp3gOCvWKrX0IezF2IBPeJ4UnkR3tsTDpvLakKZ4E=" providerId="None" clId="Web-{361434BD-C9E6-4D51-9075-80B0232E7DB4}" dt="2023-11-07T04:23:01.495" v="86"/>
        <pc:sldMkLst>
          <pc:docMk/>
          <pc:sldMk cId="961552824" sldId="297"/>
        </pc:sldMkLst>
        <pc:spChg chg="mod">
          <ac:chgData name="Elon Davis" userId="Dlfp3gOCvWKrX0IezF2IBPeJ4UnkR3tsTDpvLakKZ4E=" providerId="None" clId="Web-{361434BD-C9E6-4D51-9075-80B0232E7DB4}" dt="2023-11-07T04:21:06.366" v="65" actId="20577"/>
          <ac:spMkLst>
            <pc:docMk/>
            <pc:sldMk cId="961552824" sldId="297"/>
            <ac:spMk id="1200" creationId="{00000000-0000-0000-0000-000000000000}"/>
          </ac:spMkLst>
        </pc:spChg>
        <pc:spChg chg="mod">
          <ac:chgData name="Elon Davis" userId="Dlfp3gOCvWKrX0IezF2IBPeJ4UnkR3tsTDpvLakKZ4E=" providerId="None" clId="Web-{361434BD-C9E6-4D51-9075-80B0232E7DB4}" dt="2023-11-07T04:21:04.350" v="64" actId="20577"/>
          <ac:spMkLst>
            <pc:docMk/>
            <pc:sldMk cId="961552824" sldId="297"/>
            <ac:spMk id="1201" creationId="{00000000-0000-0000-0000-000000000000}"/>
          </ac:spMkLst>
        </pc:spChg>
      </pc:sldChg>
      <pc:sldChg chg="modSp">
        <pc:chgData name="Elon Davis" userId="Dlfp3gOCvWKrX0IezF2IBPeJ4UnkR3tsTDpvLakKZ4E=" providerId="None" clId="Web-{361434BD-C9E6-4D51-9075-80B0232E7DB4}" dt="2023-11-07T04:19:09.143" v="60" actId="20577"/>
        <pc:sldMkLst>
          <pc:docMk/>
          <pc:sldMk cId="2567513485" sldId="298"/>
        </pc:sldMkLst>
        <pc:spChg chg="mod">
          <ac:chgData name="Elon Davis" userId="Dlfp3gOCvWKrX0IezF2IBPeJ4UnkR3tsTDpvLakKZ4E=" providerId="None" clId="Web-{361434BD-C9E6-4D51-9075-80B0232E7DB4}" dt="2023-11-07T04:19:09.143" v="60" actId="20577"/>
          <ac:spMkLst>
            <pc:docMk/>
            <pc:sldMk cId="2567513485" sldId="298"/>
            <ac:spMk id="1218" creationId="{00000000-0000-0000-0000-000000000000}"/>
          </ac:spMkLst>
        </pc:spChg>
      </pc:sldChg>
    </pc:docChg>
  </pc:docChgLst>
  <pc:docChgLst>
    <pc:chgData name="Elon Davis" userId="Dlfp3gOCvWKrX0IezF2IBPeJ4UnkR3tsTDpvLakKZ4E=" providerId="None" clId="Web-{3585C5A4-A4DB-4933-AF26-525A795A3BBF}"/>
    <pc:docChg chg="modSld">
      <pc:chgData name="Elon Davis" userId="Dlfp3gOCvWKrX0IezF2IBPeJ4UnkR3tsTDpvLakKZ4E=" providerId="None" clId="Web-{3585C5A4-A4DB-4933-AF26-525A795A3BBF}" dt="2023-11-07T18:48:55.059" v="28"/>
      <pc:docMkLst>
        <pc:docMk/>
      </pc:docMkLst>
      <pc:sldChg chg="modSp">
        <pc:chgData name="Elon Davis" userId="Dlfp3gOCvWKrX0IezF2IBPeJ4UnkR3tsTDpvLakKZ4E=" providerId="None" clId="Web-{3585C5A4-A4DB-4933-AF26-525A795A3BBF}" dt="2023-11-07T18:17:29.190" v="1" actId="20577"/>
        <pc:sldMkLst>
          <pc:docMk/>
          <pc:sldMk cId="0" sldId="264"/>
        </pc:sldMkLst>
        <pc:spChg chg="mod">
          <ac:chgData name="Elon Davis" userId="Dlfp3gOCvWKrX0IezF2IBPeJ4UnkR3tsTDpvLakKZ4E=" providerId="None" clId="Web-{3585C5A4-A4DB-4933-AF26-525A795A3BBF}" dt="2023-11-07T18:17:08.049" v="0" actId="20577"/>
          <ac:spMkLst>
            <pc:docMk/>
            <pc:sldMk cId="0" sldId="264"/>
            <ac:spMk id="4" creationId="{78E068E3-0780-9359-320F-00F796108BAE}"/>
          </ac:spMkLst>
        </pc:spChg>
        <pc:spChg chg="mod">
          <ac:chgData name="Elon Davis" userId="Dlfp3gOCvWKrX0IezF2IBPeJ4UnkR3tsTDpvLakKZ4E=" providerId="None" clId="Web-{3585C5A4-A4DB-4933-AF26-525A795A3BBF}" dt="2023-11-07T18:17:29.190" v="1" actId="20577"/>
          <ac:spMkLst>
            <pc:docMk/>
            <pc:sldMk cId="0" sldId="264"/>
            <ac:spMk id="5" creationId="{CB89720C-7418-D580-EF14-F8A5E9AD5663}"/>
          </ac:spMkLst>
        </pc:spChg>
      </pc:sldChg>
      <pc:sldChg chg="modSp">
        <pc:chgData name="Elon Davis" userId="Dlfp3gOCvWKrX0IezF2IBPeJ4UnkR3tsTDpvLakKZ4E=" providerId="None" clId="Web-{3585C5A4-A4DB-4933-AF26-525A795A3BBF}" dt="2023-11-07T18:18:30.770" v="2" actId="20577"/>
        <pc:sldMkLst>
          <pc:docMk/>
          <pc:sldMk cId="0" sldId="266"/>
        </pc:sldMkLst>
        <pc:spChg chg="mod">
          <ac:chgData name="Elon Davis" userId="Dlfp3gOCvWKrX0IezF2IBPeJ4UnkR3tsTDpvLakKZ4E=" providerId="None" clId="Web-{3585C5A4-A4DB-4933-AF26-525A795A3BBF}" dt="2023-11-07T18:18:30.770" v="2" actId="20577"/>
          <ac:spMkLst>
            <pc:docMk/>
            <pc:sldMk cId="0" sldId="266"/>
            <ac:spMk id="2" creationId="{9DD1CB28-046A-8D94-21BF-A2637359D855}"/>
          </ac:spMkLst>
        </pc:spChg>
      </pc:sldChg>
      <pc:sldChg chg="modSp">
        <pc:chgData name="Elon Davis" userId="Dlfp3gOCvWKrX0IezF2IBPeJ4UnkR3tsTDpvLakKZ4E=" providerId="None" clId="Web-{3585C5A4-A4DB-4933-AF26-525A795A3BBF}" dt="2023-11-07T18:48:55.059" v="28"/>
        <pc:sldMkLst>
          <pc:docMk/>
          <pc:sldMk cId="0" sldId="267"/>
        </pc:sldMkLst>
        <pc:graphicFrameChg chg="mod modGraphic">
          <ac:chgData name="Elon Davis" userId="Dlfp3gOCvWKrX0IezF2IBPeJ4UnkR3tsTDpvLakKZ4E=" providerId="None" clId="Web-{3585C5A4-A4DB-4933-AF26-525A795A3BBF}" dt="2023-11-07T18:48:55.059" v="28"/>
          <ac:graphicFrameMkLst>
            <pc:docMk/>
            <pc:sldMk cId="0" sldId="267"/>
            <ac:graphicFrameMk id="4" creationId="{7FA69E41-7F3F-102D-F4A2-2B199A399D87}"/>
          </ac:graphicFrameMkLst>
        </pc:graphicFrameChg>
      </pc:sldChg>
      <pc:sldChg chg="modSp">
        <pc:chgData name="Elon Davis" userId="Dlfp3gOCvWKrX0IezF2IBPeJ4UnkR3tsTDpvLakKZ4E=" providerId="None" clId="Web-{3585C5A4-A4DB-4933-AF26-525A795A3BBF}" dt="2023-11-07T18:25:55.517" v="6" actId="20577"/>
        <pc:sldMkLst>
          <pc:docMk/>
          <pc:sldMk cId="961552824" sldId="297"/>
        </pc:sldMkLst>
        <pc:spChg chg="mod">
          <ac:chgData name="Elon Davis" userId="Dlfp3gOCvWKrX0IezF2IBPeJ4UnkR3tsTDpvLakKZ4E=" providerId="None" clId="Web-{3585C5A4-A4DB-4933-AF26-525A795A3BBF}" dt="2023-11-07T18:25:55.517" v="6" actId="20577"/>
          <ac:spMkLst>
            <pc:docMk/>
            <pc:sldMk cId="961552824" sldId="297"/>
            <ac:spMk id="1201" creationId="{00000000-0000-0000-0000-000000000000}"/>
          </ac:spMkLst>
        </pc:spChg>
      </pc:sldChg>
      <pc:sldChg chg="modSp">
        <pc:chgData name="Elon Davis" userId="Dlfp3gOCvWKrX0IezF2IBPeJ4UnkR3tsTDpvLakKZ4E=" providerId="None" clId="Web-{3585C5A4-A4DB-4933-AF26-525A795A3BBF}" dt="2023-11-07T18:20:16.773" v="4" actId="20577"/>
        <pc:sldMkLst>
          <pc:docMk/>
          <pc:sldMk cId="2567513485" sldId="298"/>
        </pc:sldMkLst>
        <pc:spChg chg="mod">
          <ac:chgData name="Elon Davis" userId="Dlfp3gOCvWKrX0IezF2IBPeJ4UnkR3tsTDpvLakKZ4E=" providerId="None" clId="Web-{3585C5A4-A4DB-4933-AF26-525A795A3BBF}" dt="2023-11-07T18:20:00.539" v="3" actId="20577"/>
          <ac:spMkLst>
            <pc:docMk/>
            <pc:sldMk cId="2567513485" sldId="298"/>
            <ac:spMk id="2" creationId="{08F6539F-A82F-3A96-8F21-EE61F93EAB09}"/>
          </ac:spMkLst>
        </pc:spChg>
        <pc:spChg chg="mod">
          <ac:chgData name="Elon Davis" userId="Dlfp3gOCvWKrX0IezF2IBPeJ4UnkR3tsTDpvLakKZ4E=" providerId="None" clId="Web-{3585C5A4-A4DB-4933-AF26-525A795A3BBF}" dt="2023-11-07T18:20:16.773" v="4" actId="20577"/>
          <ac:spMkLst>
            <pc:docMk/>
            <pc:sldMk cId="2567513485" sldId="298"/>
            <ac:spMk id="7" creationId="{F3F3AB0F-5E26-7F1D-FE60-8CC6D88BA6B6}"/>
          </ac:spMkLst>
        </pc:spChg>
      </pc:sldChg>
    </pc:docChg>
  </pc:docChgLst>
  <pc:docChgLst>
    <pc:chgData name="Nikira Walter" clId="Web-{83AD6396-8BC9-4F05-9677-F65E75DEC75B}"/>
    <pc:docChg chg="modSld">
      <pc:chgData name="Nikira Walter" userId="" providerId="" clId="Web-{83AD6396-8BC9-4F05-9677-F65E75DEC75B}" dt="2023-11-07T04:27:32.271" v="159" actId="20577"/>
      <pc:docMkLst>
        <pc:docMk/>
      </pc:docMkLst>
      <pc:sldChg chg="delSp modSp">
        <pc:chgData name="Nikira Walter" userId="" providerId="" clId="Web-{83AD6396-8BC9-4F05-9677-F65E75DEC75B}" dt="2023-11-07T04:00:02.425" v="102" actId="1076"/>
        <pc:sldMkLst>
          <pc:docMk/>
          <pc:sldMk cId="0" sldId="265"/>
        </pc:sldMkLst>
        <pc:spChg chg="mod">
          <ac:chgData name="Nikira Walter" userId="" providerId="" clId="Web-{83AD6396-8BC9-4F05-9677-F65E75DEC75B}" dt="2023-11-07T03:57:35.995" v="25" actId="1076"/>
          <ac:spMkLst>
            <pc:docMk/>
            <pc:sldMk cId="0" sldId="265"/>
            <ac:spMk id="3" creationId="{F5F3C350-A4D0-4E93-96D6-D2782B2E9231}"/>
          </ac:spMkLst>
        </pc:spChg>
        <pc:spChg chg="del">
          <ac:chgData name="Nikira Walter" userId="" providerId="" clId="Web-{83AD6396-8BC9-4F05-9677-F65E75DEC75B}" dt="2023-11-07T03:59:54.924" v="96"/>
          <ac:spMkLst>
            <pc:docMk/>
            <pc:sldMk cId="0" sldId="265"/>
            <ac:spMk id="23" creationId="{C1792FA3-C0C9-836A-51FE-3C9CCE34DBD8}"/>
          </ac:spMkLst>
        </pc:spChg>
        <pc:spChg chg="del mod">
          <ac:chgData name="Nikira Walter" userId="" providerId="" clId="Web-{83AD6396-8BC9-4F05-9677-F65E75DEC75B}" dt="2023-11-07T03:59:58.628" v="99"/>
          <ac:spMkLst>
            <pc:docMk/>
            <pc:sldMk cId="0" sldId="265"/>
            <ac:spMk id="24" creationId="{0DF767AB-9C34-683B-F508-AD2398902D54}"/>
          </ac:spMkLst>
        </pc:spChg>
        <pc:graphicFrameChg chg="mod modGraphic">
          <ac:chgData name="Nikira Walter" userId="" providerId="" clId="Web-{83AD6396-8BC9-4F05-9677-F65E75DEC75B}" dt="2023-11-07T03:59:51.049" v="95"/>
          <ac:graphicFrameMkLst>
            <pc:docMk/>
            <pc:sldMk cId="0" sldId="265"/>
            <ac:graphicFrameMk id="22" creationId="{4E13FB75-7F16-7277-FE3E-CDC4EB43DA4A}"/>
          </ac:graphicFrameMkLst>
        </pc:graphicFrameChg>
        <pc:picChg chg="mod">
          <ac:chgData name="Nikira Walter" userId="" providerId="" clId="Web-{83AD6396-8BC9-4F05-9677-F65E75DEC75B}" dt="2023-11-07T04:00:02.425" v="102" actId="1076"/>
          <ac:picMkLst>
            <pc:docMk/>
            <pc:sldMk cId="0" sldId="265"/>
            <ac:picMk id="15" creationId="{970C1A44-8C46-F585-3170-A224E4249C1A}"/>
          </ac:picMkLst>
        </pc:picChg>
        <pc:picChg chg="mod">
          <ac:chgData name="Nikira Walter" userId="" providerId="" clId="Web-{83AD6396-8BC9-4F05-9677-F65E75DEC75B}" dt="2023-11-07T03:58:22.450" v="28" actId="1076"/>
          <ac:picMkLst>
            <pc:docMk/>
            <pc:sldMk cId="0" sldId="265"/>
            <ac:picMk id="20" creationId="{26624E88-457A-73EA-EACF-2D13D4B06A64}"/>
          </ac:picMkLst>
        </pc:picChg>
      </pc:sldChg>
      <pc:sldChg chg="modSp">
        <pc:chgData name="Nikira Walter" userId="" providerId="" clId="Web-{83AD6396-8BC9-4F05-9677-F65E75DEC75B}" dt="2023-11-07T04:04:46.867" v="109" actId="1076"/>
        <pc:sldMkLst>
          <pc:docMk/>
          <pc:sldMk cId="0" sldId="267"/>
        </pc:sldMkLst>
        <pc:graphicFrameChg chg="mod modGraphic">
          <ac:chgData name="Nikira Walter" userId="" providerId="" clId="Web-{83AD6396-8BC9-4F05-9677-F65E75DEC75B}" dt="2023-11-07T04:04:30.444" v="106" actId="1076"/>
          <ac:graphicFrameMkLst>
            <pc:docMk/>
            <pc:sldMk cId="0" sldId="267"/>
            <ac:graphicFrameMk id="4" creationId="{7FA69E41-7F3F-102D-F4A2-2B199A399D87}"/>
          </ac:graphicFrameMkLst>
        </pc:graphicFrameChg>
        <pc:picChg chg="mod">
          <ac:chgData name="Nikira Walter" userId="" providerId="" clId="Web-{83AD6396-8BC9-4F05-9677-F65E75DEC75B}" dt="2023-11-07T04:04:33.101" v="107" actId="1076"/>
          <ac:picMkLst>
            <pc:docMk/>
            <pc:sldMk cId="0" sldId="267"/>
            <ac:picMk id="2" creationId="{FF21036A-141E-3340-D8FC-16DD0E568EF2}"/>
          </ac:picMkLst>
        </pc:picChg>
        <pc:picChg chg="mod">
          <ac:chgData name="Nikira Walter" userId="" providerId="" clId="Web-{83AD6396-8BC9-4F05-9677-F65E75DEC75B}" dt="2023-11-07T04:04:46.867" v="109" actId="1076"/>
          <ac:picMkLst>
            <pc:docMk/>
            <pc:sldMk cId="0" sldId="267"/>
            <ac:picMk id="5" creationId="{7E0263B7-28AD-95E5-04EA-FE2BE4573181}"/>
          </ac:picMkLst>
        </pc:picChg>
        <pc:picChg chg="mod">
          <ac:chgData name="Nikira Walter" userId="" providerId="" clId="Web-{83AD6396-8BC9-4F05-9677-F65E75DEC75B}" dt="2023-11-07T04:04:25.975" v="104" actId="1076"/>
          <ac:picMkLst>
            <pc:docMk/>
            <pc:sldMk cId="0" sldId="267"/>
            <ac:picMk id="6" creationId="{BB23A031-C4DB-DF2B-AAB1-674C7C84F59F}"/>
          </ac:picMkLst>
        </pc:picChg>
      </pc:sldChg>
      <pc:sldChg chg="modSp">
        <pc:chgData name="Nikira Walter" userId="" providerId="" clId="Web-{83AD6396-8BC9-4F05-9677-F65E75DEC75B}" dt="2023-11-07T03:57:09.134" v="23" actId="20577"/>
        <pc:sldMkLst>
          <pc:docMk/>
          <pc:sldMk cId="0" sldId="273"/>
        </pc:sldMkLst>
        <pc:spChg chg="mod">
          <ac:chgData name="Nikira Walter" userId="" providerId="" clId="Web-{83AD6396-8BC9-4F05-9677-F65E75DEC75B}" dt="2023-11-07T03:57:09.134" v="23" actId="20577"/>
          <ac:spMkLst>
            <pc:docMk/>
            <pc:sldMk cId="0" sldId="273"/>
            <ac:spMk id="3" creationId="{222D5521-3544-0305-AEF9-C1D858DBB725}"/>
          </ac:spMkLst>
        </pc:spChg>
      </pc:sldChg>
      <pc:sldChg chg="delSp modSp">
        <pc:chgData name="Nikira Walter" userId="" providerId="" clId="Web-{83AD6396-8BC9-4F05-9677-F65E75DEC75B}" dt="2023-11-07T04:26:20.438" v="157"/>
        <pc:sldMkLst>
          <pc:docMk/>
          <pc:sldMk cId="0" sldId="275"/>
        </pc:sldMkLst>
        <pc:spChg chg="mod">
          <ac:chgData name="Nikira Walter" userId="" providerId="" clId="Web-{83AD6396-8BC9-4F05-9677-F65E75DEC75B}" dt="2023-11-07T04:26:10.985" v="156" actId="14100"/>
          <ac:spMkLst>
            <pc:docMk/>
            <pc:sldMk cId="0" sldId="275"/>
            <ac:spMk id="1513" creationId="{00000000-0000-0000-0000-000000000000}"/>
          </ac:spMkLst>
        </pc:spChg>
        <pc:spChg chg="del">
          <ac:chgData name="Nikira Walter" userId="" providerId="" clId="Web-{83AD6396-8BC9-4F05-9677-F65E75DEC75B}" dt="2023-11-07T04:26:20.438" v="157"/>
          <ac:spMkLst>
            <pc:docMk/>
            <pc:sldMk cId="0" sldId="275"/>
            <ac:spMk id="1514" creationId="{00000000-0000-0000-0000-000000000000}"/>
          </ac:spMkLst>
        </pc:spChg>
      </pc:sldChg>
      <pc:sldChg chg="addSp delSp modSp">
        <pc:chgData name="Nikira Walter" userId="" providerId="" clId="Web-{83AD6396-8BC9-4F05-9677-F65E75DEC75B}" dt="2023-11-07T04:27:32.271" v="159" actId="20577"/>
        <pc:sldMkLst>
          <pc:docMk/>
          <pc:sldMk cId="2659848656" sldId="296"/>
        </pc:sldMkLst>
        <pc:spChg chg="del">
          <ac:chgData name="Nikira Walter" userId="" providerId="" clId="Web-{83AD6396-8BC9-4F05-9677-F65E75DEC75B}" dt="2023-11-07T03:53:11.167" v="5"/>
          <ac:spMkLst>
            <pc:docMk/>
            <pc:sldMk cId="2659848656" sldId="296"/>
            <ac:spMk id="3" creationId="{8B0CFA10-9319-02D4-93D5-898F82BB3A9C}"/>
          </ac:spMkLst>
        </pc:spChg>
        <pc:spChg chg="add">
          <ac:chgData name="Nikira Walter" userId="" providerId="" clId="Web-{83AD6396-8BC9-4F05-9677-F65E75DEC75B}" dt="2023-11-07T03:53:13.870" v="6"/>
          <ac:spMkLst>
            <pc:docMk/>
            <pc:sldMk cId="2659848656" sldId="296"/>
            <ac:spMk id="4" creationId="{CE03B063-1F8E-12A1-99A4-D944320C5833}"/>
          </ac:spMkLst>
        </pc:spChg>
        <pc:spChg chg="add mod">
          <ac:chgData name="Nikira Walter" userId="" providerId="" clId="Web-{83AD6396-8BC9-4F05-9677-F65E75DEC75B}" dt="2023-11-07T04:27:32.271" v="159" actId="20577"/>
          <ac:spMkLst>
            <pc:docMk/>
            <pc:sldMk cId="2659848656" sldId="296"/>
            <ac:spMk id="5" creationId="{AD3B97CF-29A2-839C-B52E-0D0F5B417EDA}"/>
          </ac:spMkLst>
        </pc:spChg>
        <pc:spChg chg="del mod">
          <ac:chgData name="Nikira Walter" userId="" providerId="" clId="Web-{83AD6396-8BC9-4F05-9677-F65E75DEC75B}" dt="2023-11-07T04:20:56.513" v="115"/>
          <ac:spMkLst>
            <pc:docMk/>
            <pc:sldMk cId="2659848656" sldId="296"/>
            <ac:spMk id="7" creationId="{71BC7A78-CF83-9D4E-30D7-B76B6448FC49}"/>
          </ac:spMkLst>
        </pc:spChg>
        <pc:spChg chg="mod">
          <ac:chgData name="Nikira Walter" userId="" providerId="" clId="Web-{83AD6396-8BC9-4F05-9677-F65E75DEC75B}" dt="2023-11-07T04:27:28.333" v="158" actId="20577"/>
          <ac:spMkLst>
            <pc:docMk/>
            <pc:sldMk cId="2659848656" sldId="296"/>
            <ac:spMk id="11" creationId="{0049D4E9-074D-4F6F-2096-3F2256D37026}"/>
          </ac:spMkLst>
        </pc:spChg>
        <pc:picChg chg="mod">
          <ac:chgData name="Nikira Walter" userId="" providerId="" clId="Web-{83AD6396-8BC9-4F05-9677-F65E75DEC75B}" dt="2023-11-07T03:56:35.944" v="17" actId="1076"/>
          <ac:picMkLst>
            <pc:docMk/>
            <pc:sldMk cId="2659848656" sldId="296"/>
            <ac:picMk id="2" creationId="{A54BE743-79A6-B96D-B44B-0BF89B6E040C}"/>
          </ac:picMkLst>
        </pc:picChg>
        <pc:picChg chg="mod">
          <ac:chgData name="Nikira Walter" userId="" providerId="" clId="Web-{83AD6396-8BC9-4F05-9677-F65E75DEC75B}" dt="2023-11-07T03:56:30.116" v="15" actId="14100"/>
          <ac:picMkLst>
            <pc:docMk/>
            <pc:sldMk cId="2659848656" sldId="296"/>
            <ac:picMk id="3084" creationId="{E27076A7-7B5E-6FE8-2B51-EDAB2D0DA3D0}"/>
          </ac:picMkLst>
        </pc:picChg>
      </pc:sldChg>
      <pc:sldChg chg="modSp">
        <pc:chgData name="Nikira Walter" userId="" providerId="" clId="Web-{83AD6396-8BC9-4F05-9677-F65E75DEC75B}" dt="2023-11-07T04:18:30.848" v="113" actId="20577"/>
        <pc:sldMkLst>
          <pc:docMk/>
          <pc:sldMk cId="961552824" sldId="297"/>
        </pc:sldMkLst>
        <pc:spChg chg="mod">
          <ac:chgData name="Nikira Walter" userId="" providerId="" clId="Web-{83AD6396-8BC9-4F05-9677-F65E75DEC75B}" dt="2023-11-07T04:18:30.848" v="113" actId="20577"/>
          <ac:spMkLst>
            <pc:docMk/>
            <pc:sldMk cId="961552824" sldId="297"/>
            <ac:spMk id="1201" creationId="{00000000-0000-0000-0000-000000000000}"/>
          </ac:spMkLst>
        </pc:spChg>
      </pc:sldChg>
      <pc:sldChg chg="addSp delSp modSp">
        <pc:chgData name="Nikira Walter" userId="" providerId="" clId="Web-{83AD6396-8BC9-4F05-9677-F65E75DEC75B}" dt="2023-11-07T04:24:07.321" v="154" actId="20577"/>
        <pc:sldMkLst>
          <pc:docMk/>
          <pc:sldMk cId="2567513485" sldId="298"/>
        </pc:sldMkLst>
        <pc:spChg chg="add mod">
          <ac:chgData name="Nikira Walter" userId="" providerId="" clId="Web-{83AD6396-8BC9-4F05-9677-F65E75DEC75B}" dt="2023-11-07T04:24:07.321" v="154" actId="20577"/>
          <ac:spMkLst>
            <pc:docMk/>
            <pc:sldMk cId="2567513485" sldId="298"/>
            <ac:spMk id="2" creationId="{08F6539F-A82F-3A96-8F21-EE61F93EAB09}"/>
          </ac:spMkLst>
        </pc:spChg>
        <pc:spChg chg="add del mod">
          <ac:chgData name="Nikira Walter" userId="" providerId="" clId="Web-{83AD6396-8BC9-4F05-9677-F65E75DEC75B}" dt="2023-11-07T04:21:48.891" v="138"/>
          <ac:spMkLst>
            <pc:docMk/>
            <pc:sldMk cId="2567513485" sldId="298"/>
            <ac:spMk id="4" creationId="{E6BE539F-0153-B8D0-9566-853FA688B261}"/>
          </ac:spMkLst>
        </pc:spChg>
        <pc:spChg chg="add mod">
          <ac:chgData name="Nikira Walter" userId="" providerId="" clId="Web-{83AD6396-8BC9-4F05-9677-F65E75DEC75B}" dt="2023-11-07T04:22:53.176" v="150" actId="20577"/>
          <ac:spMkLst>
            <pc:docMk/>
            <pc:sldMk cId="2567513485" sldId="298"/>
            <ac:spMk id="7" creationId="{F3F3AB0F-5E26-7F1D-FE60-8CC6D88BA6B6}"/>
          </ac:spMkLst>
        </pc:spChg>
        <pc:spChg chg="mod">
          <ac:chgData name="Nikira Walter" userId="" providerId="" clId="Web-{83AD6396-8BC9-4F05-9677-F65E75DEC75B}" dt="2023-11-07T04:23:09.552" v="153" actId="20577"/>
          <ac:spMkLst>
            <pc:docMk/>
            <pc:sldMk cId="2567513485" sldId="298"/>
            <ac:spMk id="1218" creationId="{00000000-0000-0000-0000-000000000000}"/>
          </ac:spMkLst>
        </pc:spChg>
      </pc:sldChg>
    </pc:docChg>
  </pc:docChgLst>
  <pc:docChgLst>
    <pc:chgData name="Nikira Walter" clId="Web-{F1B623F0-1893-4430-8B04-4F9E0479794B}"/>
    <pc:docChg chg="modSld">
      <pc:chgData name="Nikira Walter" userId="" providerId="" clId="Web-{F1B623F0-1893-4430-8B04-4F9E0479794B}" dt="2023-11-07T16:57:11.442" v="16" actId="20577"/>
      <pc:docMkLst>
        <pc:docMk/>
      </pc:docMkLst>
      <pc:sldChg chg="modSp">
        <pc:chgData name="Nikira Walter" userId="" providerId="" clId="Web-{F1B623F0-1893-4430-8B04-4F9E0479794B}" dt="2023-11-07T16:57:11.442" v="16" actId="20577"/>
        <pc:sldMkLst>
          <pc:docMk/>
          <pc:sldMk cId="0" sldId="256"/>
        </pc:sldMkLst>
        <pc:spChg chg="mod">
          <ac:chgData name="Nikira Walter" userId="" providerId="" clId="Web-{F1B623F0-1893-4430-8B04-4F9E0479794B}" dt="2023-11-07T16:57:11.442" v="16" actId="20577"/>
          <ac:spMkLst>
            <pc:docMk/>
            <pc:sldMk cId="0" sldId="256"/>
            <ac:spMk id="6" creationId="{C1CF66AD-789B-09A3-87F3-7EDF85B3D34C}"/>
          </ac:spMkLst>
        </pc:spChg>
      </pc:sldChg>
    </pc:docChg>
  </pc:docChgLst>
  <pc:docChgLst>
    <pc:chgData name="Mika Campbell" clId="Web-{9D7189CC-6CED-4AC4-8C87-C0F3F2B9A4FE}"/>
    <pc:docChg chg="modSld">
      <pc:chgData name="Mika Campbell" userId="" providerId="" clId="Web-{9D7189CC-6CED-4AC4-8C87-C0F3F2B9A4FE}" dt="2023-11-07T16:42:04.249" v="448" actId="14100"/>
      <pc:docMkLst>
        <pc:docMk/>
      </pc:docMkLst>
      <pc:sldChg chg="modSp">
        <pc:chgData name="Mika Campbell" userId="" providerId="" clId="Web-{9D7189CC-6CED-4AC4-8C87-C0F3F2B9A4FE}" dt="2023-11-07T16:31:31.031" v="349" actId="20577"/>
        <pc:sldMkLst>
          <pc:docMk/>
          <pc:sldMk cId="0" sldId="264"/>
        </pc:sldMkLst>
        <pc:spChg chg="mod">
          <ac:chgData name="Mika Campbell" userId="" providerId="" clId="Web-{9D7189CC-6CED-4AC4-8C87-C0F3F2B9A4FE}" dt="2023-11-07T16:31:31.031" v="349" actId="20577"/>
          <ac:spMkLst>
            <pc:docMk/>
            <pc:sldMk cId="0" sldId="264"/>
            <ac:spMk id="4" creationId="{78E068E3-0780-9359-320F-00F796108BAE}"/>
          </ac:spMkLst>
        </pc:spChg>
        <pc:spChg chg="mod">
          <ac:chgData name="Mika Campbell" userId="" providerId="" clId="Web-{9D7189CC-6CED-4AC4-8C87-C0F3F2B9A4FE}" dt="2023-11-07T16:19:28.592" v="199" actId="20577"/>
          <ac:spMkLst>
            <pc:docMk/>
            <pc:sldMk cId="0" sldId="264"/>
            <ac:spMk id="5" creationId="{CB89720C-7418-D580-EF14-F8A5E9AD5663}"/>
          </ac:spMkLst>
        </pc:spChg>
      </pc:sldChg>
      <pc:sldChg chg="addSp modSp">
        <pc:chgData name="Mika Campbell" userId="" providerId="" clId="Web-{9D7189CC-6CED-4AC4-8C87-C0F3F2B9A4FE}" dt="2023-11-07T16:41:03.482" v="432" actId="20577"/>
        <pc:sldMkLst>
          <pc:docMk/>
          <pc:sldMk cId="0" sldId="265"/>
        </pc:sldMkLst>
        <pc:spChg chg="add mod">
          <ac:chgData name="Mika Campbell" userId="" providerId="" clId="Web-{9D7189CC-6CED-4AC4-8C87-C0F3F2B9A4FE}" dt="2023-11-07T16:41:03.482" v="432" actId="20577"/>
          <ac:spMkLst>
            <pc:docMk/>
            <pc:sldMk cId="0" sldId="265"/>
            <ac:spMk id="4" creationId="{0D19A7C2-B739-31DD-478C-5E3700C761F9}"/>
          </ac:spMkLst>
        </pc:spChg>
        <pc:picChg chg="mod">
          <ac:chgData name="Mika Campbell" userId="" providerId="" clId="Web-{9D7189CC-6CED-4AC4-8C87-C0F3F2B9A4FE}" dt="2023-11-07T16:26:40.758" v="334" actId="1076"/>
          <ac:picMkLst>
            <pc:docMk/>
            <pc:sldMk cId="0" sldId="265"/>
            <ac:picMk id="20" creationId="{26624E88-457A-73EA-EACF-2D13D4B06A64}"/>
          </ac:picMkLst>
        </pc:picChg>
      </pc:sldChg>
      <pc:sldChg chg="modSp">
        <pc:chgData name="Mika Campbell" userId="" providerId="" clId="Web-{9D7189CC-6CED-4AC4-8C87-C0F3F2B9A4FE}" dt="2023-11-07T16:35:48.896" v="365" actId="20577"/>
        <pc:sldMkLst>
          <pc:docMk/>
          <pc:sldMk cId="0" sldId="266"/>
        </pc:sldMkLst>
        <pc:spChg chg="mod">
          <ac:chgData name="Mika Campbell" userId="" providerId="" clId="Web-{9D7189CC-6CED-4AC4-8C87-C0F3F2B9A4FE}" dt="2023-11-07T16:35:48.896" v="365" actId="20577"/>
          <ac:spMkLst>
            <pc:docMk/>
            <pc:sldMk cId="0" sldId="266"/>
            <ac:spMk id="2" creationId="{9DD1CB28-046A-8D94-21BF-A2637359D855}"/>
          </ac:spMkLst>
        </pc:spChg>
      </pc:sldChg>
      <pc:sldChg chg="addSp modSp">
        <pc:chgData name="Mika Campbell" userId="" providerId="" clId="Web-{9D7189CC-6CED-4AC4-8C87-C0F3F2B9A4FE}" dt="2023-11-07T16:42:04.249" v="448" actId="14100"/>
        <pc:sldMkLst>
          <pc:docMk/>
          <pc:sldMk cId="2659848656" sldId="296"/>
        </pc:sldMkLst>
        <pc:spChg chg="add mod">
          <ac:chgData name="Mika Campbell" userId="" providerId="" clId="Web-{9D7189CC-6CED-4AC4-8C87-C0F3F2B9A4FE}" dt="2023-11-07T16:42:04.249" v="448" actId="14100"/>
          <ac:spMkLst>
            <pc:docMk/>
            <pc:sldMk cId="2659848656" sldId="296"/>
            <ac:spMk id="3" creationId="{28D6E36C-95D9-B768-40A2-420B9B3E2D5B}"/>
          </ac:spMkLst>
        </pc:spChg>
      </pc:sldChg>
    </pc:docChg>
  </pc:docChgLst>
  <pc:docChgLst>
    <pc:chgData name="Nikira Walter" clId="Web-{604D851E-B012-422C-9AE2-276888DE2B92}"/>
    <pc:docChg chg="modSld">
      <pc:chgData name="Nikira Walter" userId="" providerId="" clId="Web-{604D851E-B012-422C-9AE2-276888DE2B92}" dt="2023-11-08T01:23:15.348" v="5" actId="1076"/>
      <pc:docMkLst>
        <pc:docMk/>
      </pc:docMkLst>
      <pc:sldChg chg="modSp">
        <pc:chgData name="Nikira Walter" userId="" providerId="" clId="Web-{604D851E-B012-422C-9AE2-276888DE2B92}" dt="2023-11-08T01:23:15.348" v="5" actId="1076"/>
        <pc:sldMkLst>
          <pc:docMk/>
          <pc:sldMk cId="2567513485" sldId="298"/>
        </pc:sldMkLst>
        <pc:spChg chg="mod">
          <ac:chgData name="Nikira Walter" userId="" providerId="" clId="Web-{604D851E-B012-422C-9AE2-276888DE2B92}" dt="2023-11-08T01:22:47.910" v="0" actId="1076"/>
          <ac:spMkLst>
            <pc:docMk/>
            <pc:sldMk cId="2567513485" sldId="298"/>
            <ac:spMk id="2" creationId="{08F6539F-A82F-3A96-8F21-EE61F93EAB09}"/>
          </ac:spMkLst>
        </pc:spChg>
        <pc:spChg chg="mod">
          <ac:chgData name="Nikira Walter" userId="" providerId="" clId="Web-{604D851E-B012-422C-9AE2-276888DE2B92}" dt="2023-11-08T01:23:15.348" v="5" actId="1076"/>
          <ac:spMkLst>
            <pc:docMk/>
            <pc:sldMk cId="2567513485" sldId="298"/>
            <ac:spMk id="6" creationId="{0EDF6C37-5E99-CE46-A961-AF047D3E6A4A}"/>
          </ac:spMkLst>
        </pc:spChg>
      </pc:sldChg>
    </pc:docChg>
  </pc:docChgLst>
  <pc:docChgLst>
    <pc:chgData name="Mika Campbell" clId="Web-{E35A5E95-C8C1-4E14-9554-9A594DBA2DB6}"/>
    <pc:docChg chg="modSld sldOrd">
      <pc:chgData name="Mika Campbell" userId="" providerId="" clId="Web-{E35A5E95-C8C1-4E14-9554-9A594DBA2DB6}" dt="2023-11-07T19:05:14.273" v="1"/>
      <pc:docMkLst>
        <pc:docMk/>
      </pc:docMkLst>
      <pc:sldChg chg="ord">
        <pc:chgData name="Mika Campbell" userId="" providerId="" clId="Web-{E35A5E95-C8C1-4E14-9554-9A594DBA2DB6}" dt="2023-11-07T19:05:14.273" v="1"/>
        <pc:sldMkLst>
          <pc:docMk/>
          <pc:sldMk cId="0" sldId="256"/>
        </pc:sldMkLst>
      </pc:sldChg>
      <pc:sldChg chg="modSp">
        <pc:chgData name="Mika Campbell" userId="" providerId="" clId="Web-{E35A5E95-C8C1-4E14-9554-9A594DBA2DB6}" dt="2023-11-07T18:03:04.183" v="0" actId="1076"/>
        <pc:sldMkLst>
          <pc:docMk/>
          <pc:sldMk cId="0" sldId="264"/>
        </pc:sldMkLst>
        <pc:picChg chg="mod">
          <ac:chgData name="Mika Campbell" userId="" providerId="" clId="Web-{E35A5E95-C8C1-4E14-9554-9A594DBA2DB6}" dt="2023-11-07T18:03:04.183" v="0" actId="1076"/>
          <ac:picMkLst>
            <pc:docMk/>
            <pc:sldMk cId="0" sldId="264"/>
            <ac:picMk id="2" creationId="{552A348B-AE7C-2824-D711-98FE16FA7E67}"/>
          </ac:picMkLst>
        </pc:picChg>
      </pc:sldChg>
    </pc:docChg>
  </pc:docChgLst>
  <pc:docChgLst>
    <pc:chgData name="Elon Davis" clId="Web-{23E7D841-C654-4993-9204-6D8B2763FAF2}"/>
    <pc:docChg chg="modSld">
      <pc:chgData name="Elon Davis" userId="" providerId="" clId="Web-{23E7D841-C654-4993-9204-6D8B2763FAF2}" dt="2023-11-08T21:06:17.780" v="9" actId="1076"/>
      <pc:docMkLst>
        <pc:docMk/>
      </pc:docMkLst>
      <pc:sldChg chg="modSp">
        <pc:chgData name="Elon Davis" userId="" providerId="" clId="Web-{23E7D841-C654-4993-9204-6D8B2763FAF2}" dt="2023-11-08T21:06:17.780" v="9" actId="1076"/>
        <pc:sldMkLst>
          <pc:docMk/>
          <pc:sldMk cId="0" sldId="262"/>
        </pc:sldMkLst>
        <pc:spChg chg="mod">
          <ac:chgData name="Elon Davis" userId="" providerId="" clId="Web-{23E7D841-C654-4993-9204-6D8B2763FAF2}" dt="2023-11-08T21:05:26.263" v="4" actId="20577"/>
          <ac:spMkLst>
            <pc:docMk/>
            <pc:sldMk cId="0" sldId="262"/>
            <ac:spMk id="1283" creationId="{00000000-0000-0000-0000-000000000000}"/>
          </ac:spMkLst>
        </pc:spChg>
        <pc:spChg chg="mod">
          <ac:chgData name="Elon Davis" userId="" providerId="" clId="Web-{23E7D841-C654-4993-9204-6D8B2763FAF2}" dt="2023-11-08T21:06:17.780" v="9" actId="1076"/>
          <ac:spMkLst>
            <pc:docMk/>
            <pc:sldMk cId="0" sldId="262"/>
            <ac:spMk id="1284" creationId="{00000000-0000-0000-0000-000000000000}"/>
          </ac:spMkLst>
        </pc:spChg>
        <pc:spChg chg="mod">
          <ac:chgData name="Elon Davis" userId="" providerId="" clId="Web-{23E7D841-C654-4993-9204-6D8B2763FAF2}" dt="2023-11-08T21:05:43.607" v="7" actId="1076"/>
          <ac:spMkLst>
            <pc:docMk/>
            <pc:sldMk cId="0" sldId="262"/>
            <ac:spMk id="1285" creationId="{00000000-0000-0000-0000-000000000000}"/>
          </ac:spMkLst>
        </pc:spChg>
        <pc:spChg chg="mod">
          <ac:chgData name="Elon Davis" userId="" providerId="" clId="Web-{23E7D841-C654-4993-9204-6D8B2763FAF2}" dt="2023-11-08T21:05:07.106" v="1" actId="20577"/>
          <ac:spMkLst>
            <pc:docMk/>
            <pc:sldMk cId="0" sldId="262"/>
            <ac:spMk id="1286" creationId="{00000000-0000-0000-0000-000000000000}"/>
          </ac:spMkLst>
        </pc:spChg>
        <pc:spChg chg="mod">
          <ac:chgData name="Elon Davis" userId="" providerId="" clId="Web-{23E7D841-C654-4993-9204-6D8B2763FAF2}" dt="2023-11-08T21:05:11.747" v="2" actId="20577"/>
          <ac:spMkLst>
            <pc:docMk/>
            <pc:sldMk cId="0" sldId="262"/>
            <ac:spMk id="1287" creationId="{00000000-0000-0000-0000-000000000000}"/>
          </ac:spMkLst>
        </pc:spChg>
        <pc:spChg chg="mod">
          <ac:chgData name="Elon Davis" userId="" providerId="" clId="Web-{23E7D841-C654-4993-9204-6D8B2763FAF2}" dt="2023-11-08T21:05:18.653" v="3" actId="20577"/>
          <ac:spMkLst>
            <pc:docMk/>
            <pc:sldMk cId="0" sldId="262"/>
            <ac:spMk id="1288" creationId="{00000000-0000-0000-0000-000000000000}"/>
          </ac:spMkLst>
        </pc:spChg>
        <pc:spChg chg="mod">
          <ac:chgData name="Elon Davis" userId="" providerId="" clId="Web-{23E7D841-C654-4993-9204-6D8B2763FAF2}" dt="2023-11-08T21:05:48.123" v="8" actId="1076"/>
          <ac:spMkLst>
            <pc:docMk/>
            <pc:sldMk cId="0" sldId="262"/>
            <ac:spMk id="1289" creationId="{00000000-0000-0000-0000-000000000000}"/>
          </ac:spMkLst>
        </pc:spChg>
      </pc:sldChg>
    </pc:docChg>
  </pc:docChgLst>
  <pc:docChgLst>
    <pc:chgData name="Erdi Kara" userId="fwTsvqyoCzlSfYtZxNNDmTq9Np+LR8f0E2zobgzxfg8=" providerId="None" clId="Web-{CDCE0ADE-86AA-48B4-816D-FE7214CDABB9}"/>
    <pc:docChg chg="sldOrd">
      <pc:chgData name="Erdi Kara" userId="fwTsvqyoCzlSfYtZxNNDmTq9Np+LR8f0E2zobgzxfg8=" providerId="None" clId="Web-{CDCE0ADE-86AA-48B4-816D-FE7214CDABB9}" dt="2023-11-07T19:07:29.831" v="0"/>
      <pc:docMkLst>
        <pc:docMk/>
      </pc:docMkLst>
      <pc:sldChg chg="ord">
        <pc:chgData name="Erdi Kara" userId="fwTsvqyoCzlSfYtZxNNDmTq9Np+LR8f0E2zobgzxfg8=" providerId="None" clId="Web-{CDCE0ADE-86AA-48B4-816D-FE7214CDABB9}" dt="2023-11-07T19:07:29.831" v="0"/>
        <pc:sldMkLst>
          <pc:docMk/>
          <pc:sldMk cId="0" sldId="256"/>
        </pc:sldMkLst>
      </pc:sldChg>
    </pc:docChg>
  </pc:docChgLst>
  <pc:docChgLst>
    <pc:chgData name="Nikira Walter" clId="Web-{5E81A6D9-C942-463D-9B7E-2ADDF295B0AC}"/>
    <pc:docChg chg="modSld">
      <pc:chgData name="Nikira Walter" userId="" providerId="" clId="Web-{5E81A6D9-C942-463D-9B7E-2ADDF295B0AC}" dt="2023-11-08T21:03:44.625" v="281"/>
      <pc:docMkLst>
        <pc:docMk/>
      </pc:docMkLst>
      <pc:sldChg chg="modSp">
        <pc:chgData name="Nikira Walter" userId="" providerId="" clId="Web-{5E81A6D9-C942-463D-9B7E-2ADDF295B0AC}" dt="2023-11-08T21:03:44.625" v="281"/>
        <pc:sldMkLst>
          <pc:docMk/>
          <pc:sldMk cId="0" sldId="273"/>
        </pc:sldMkLst>
        <pc:graphicFrameChg chg="mod modGraphic">
          <ac:chgData name="Nikira Walter" userId="" providerId="" clId="Web-{5E81A6D9-C942-463D-9B7E-2ADDF295B0AC}" dt="2023-11-08T21:03:44.625" v="281"/>
          <ac:graphicFrameMkLst>
            <pc:docMk/>
            <pc:sldMk cId="0" sldId="273"/>
            <ac:graphicFrameMk id="1493" creationId="{00000000-0000-0000-0000-000000000000}"/>
          </ac:graphicFrameMkLst>
        </pc:graphicFrameChg>
      </pc:sldChg>
    </pc:docChg>
  </pc:docChgLst>
  <pc:docChgLst>
    <pc:chgData name="Nikira Walter" clId="Web-{9C12ADE8-9F04-4D85-94CE-23E9AAA33B63}"/>
    <pc:docChg chg="delSld">
      <pc:chgData name="Nikira Walter" userId="" providerId="" clId="Web-{9C12ADE8-9F04-4D85-94CE-23E9AAA33B63}" dt="2023-11-08T02:28:31.298" v="0"/>
      <pc:docMkLst>
        <pc:docMk/>
      </pc:docMkLst>
      <pc:sldChg chg="del">
        <pc:chgData name="Nikira Walter" userId="" providerId="" clId="Web-{9C12ADE8-9F04-4D85-94CE-23E9AAA33B63}" dt="2023-11-08T02:28:31.298" v="0"/>
        <pc:sldMkLst>
          <pc:docMk/>
          <pc:sldMk cId="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ropbox.com/scl/fi/749kignk6mq0kukoyrpck/nikira_with_poboxes.html?rlkey=iocvbhj8kcc3x5yai22x69wnw&amp;dl=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764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7aae0d2d5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27aae0d2d5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https://www.dropbox.com/scl/fi/749kignk6mq0kukoyrpck/nikira_with_poboxes.html?rlkey=iocvbhj8kcc3x5yai22x69wnw&amp;dl=0</a:t>
            </a:r>
            <a:endParaRPr lang="en-US" dirty="0"/>
          </a:p>
        </p:txBody>
      </p:sp>
    </p:spTree>
    <p:extLst>
      <p:ext uri="{BB962C8B-B14F-4D97-AF65-F5344CB8AC3E}">
        <p14:creationId xmlns:p14="http://schemas.microsoft.com/office/powerpoint/2010/main" val="671665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7aae0d2d5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27aae0d2d5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Highway</a:t>
            </a:r>
            <a:endParaRPr lang="en-US" dirty="0"/>
          </a:p>
          <a:p>
            <a:pPr marL="0" indent="0">
              <a:buNone/>
            </a:pPr>
            <a:r>
              <a:rPr lang="en-US" dirty="0">
                <a:hlinkClick r:id="rId3"/>
              </a:rPr>
              <a:t>airport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688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27aae0d2d5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27aae0d2d5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dirty="0"/>
              <a:t>https://www.dropbox.com/scl/fi/de0puzbe696cv50218d3n/mika_population_density.html?rlkey=5b01vy8ksmxsuhsnougvd6hug&amp;dl=0</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27aae0d2d5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27aae0d2d5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7aae0d2d5a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27aae0d2d5a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this slide please talk about the data extracted // columns [ esp. Ones not listed above] , the years the data spans from , and where the data was sourced from</a:t>
            </a:r>
            <a:r>
              <a:rPr lang="en-US" dirty="0"/>
              <a:t>. </a:t>
            </a:r>
            <a:endParaRPr lang="en-US"/>
          </a:p>
          <a:p>
            <a:pPr marL="0" indent="0">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27aae0d2d5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27aae0d2d5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713476" y="-4734613"/>
            <a:ext cx="17527350" cy="14051221"/>
            <a:chOff x="-4713476" y="-4734613"/>
            <a:chExt cx="17527350" cy="14051221"/>
          </a:xfrm>
        </p:grpSpPr>
        <p:grpSp>
          <p:nvGrpSpPr>
            <p:cNvPr id="10" name="Google Shape;10;p2"/>
            <p:cNvGrpSpPr/>
            <p:nvPr/>
          </p:nvGrpSpPr>
          <p:grpSpPr>
            <a:xfrm rot="-3318469">
              <a:off x="3203983" y="1136990"/>
              <a:ext cx="9353815" cy="5524156"/>
              <a:chOff x="927625" y="1775425"/>
              <a:chExt cx="3835100" cy="2264925"/>
            </a:xfrm>
          </p:grpSpPr>
          <p:sp>
            <p:nvSpPr>
              <p:cNvPr id="11" name="Google Shape;11;p2"/>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rot="-1688909">
              <a:off x="-3963603" y="-2854952"/>
              <a:ext cx="9353659" cy="5524064"/>
              <a:chOff x="927625" y="1775425"/>
              <a:chExt cx="3835100" cy="2264925"/>
            </a:xfrm>
          </p:grpSpPr>
          <p:sp>
            <p:nvSpPr>
              <p:cNvPr id="38" name="Google Shape;38;p2"/>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956979" y="288458"/>
              <a:ext cx="2639750" cy="6061075"/>
              <a:chOff x="-956979" y="288458"/>
              <a:chExt cx="2639750" cy="6061075"/>
            </a:xfrm>
          </p:grpSpPr>
          <p:sp>
            <p:nvSpPr>
              <p:cNvPr id="65" name="Google Shape;65;p2"/>
              <p:cNvSpPr/>
              <p:nvPr/>
            </p:nvSpPr>
            <p:spPr>
              <a:xfrm rot="-2700000">
                <a:off x="-1250442" y="3285690"/>
                <a:ext cx="3051731" cy="43402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66" name="Google Shape;66;p2"/>
              <p:cNvSpPr/>
              <p:nvPr/>
            </p:nvSpPr>
            <p:spPr>
              <a:xfrm rot="-2700000">
                <a:off x="-984744" y="37414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67" name="Google Shape;67;p2"/>
              <p:cNvSpPr/>
              <p:nvPr/>
            </p:nvSpPr>
            <p:spPr>
              <a:xfrm rot="-2700000">
                <a:off x="-1341194" y="1341437"/>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68" name="Google Shape;68;p2"/>
              <p:cNvSpPr/>
              <p:nvPr/>
            </p:nvSpPr>
            <p:spPr>
              <a:xfrm rot="-2700000">
                <a:off x="-1080719" y="51192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sp>
        <p:nvSpPr>
          <p:cNvPr id="69" name="Google Shape;69;p2"/>
          <p:cNvSpPr txBox="1">
            <a:spLocks noGrp="1"/>
          </p:cNvSpPr>
          <p:nvPr>
            <p:ph type="ctrTitle"/>
          </p:nvPr>
        </p:nvSpPr>
        <p:spPr>
          <a:xfrm flipH="1">
            <a:off x="713399" y="1173201"/>
            <a:ext cx="4895100" cy="1816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70" name="Google Shape;70;p2"/>
          <p:cNvSpPr txBox="1">
            <a:spLocks noGrp="1"/>
          </p:cNvSpPr>
          <p:nvPr>
            <p:ph type="subTitle" idx="1"/>
          </p:nvPr>
        </p:nvSpPr>
        <p:spPr>
          <a:xfrm flipH="1">
            <a:off x="713252" y="3081088"/>
            <a:ext cx="3757800" cy="475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49"/>
        <p:cNvGrpSpPr/>
        <p:nvPr/>
      </p:nvGrpSpPr>
      <p:grpSpPr>
        <a:xfrm>
          <a:off x="0" y="0"/>
          <a:ext cx="0" cy="0"/>
          <a:chOff x="0" y="0"/>
          <a:chExt cx="0" cy="0"/>
        </a:xfrm>
      </p:grpSpPr>
      <p:grpSp>
        <p:nvGrpSpPr>
          <p:cNvPr id="750" name="Google Shape;750;p17"/>
          <p:cNvGrpSpPr/>
          <p:nvPr/>
        </p:nvGrpSpPr>
        <p:grpSpPr>
          <a:xfrm>
            <a:off x="-4942606" y="-4182822"/>
            <a:ext cx="15426477" cy="10625349"/>
            <a:chOff x="-4942606" y="-4182822"/>
            <a:chExt cx="15426477" cy="10625349"/>
          </a:xfrm>
        </p:grpSpPr>
        <p:grpSp>
          <p:nvGrpSpPr>
            <p:cNvPr id="751" name="Google Shape;751;p17"/>
            <p:cNvGrpSpPr/>
            <p:nvPr/>
          </p:nvGrpSpPr>
          <p:grpSpPr>
            <a:xfrm rot="-2845659" flipH="1">
              <a:off x="-4421440" y="-1632167"/>
              <a:ext cx="9353616" cy="5524038"/>
              <a:chOff x="927625" y="1775425"/>
              <a:chExt cx="3835100" cy="2264925"/>
            </a:xfrm>
          </p:grpSpPr>
          <p:sp>
            <p:nvSpPr>
              <p:cNvPr id="752" name="Google Shape;752;p17"/>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7"/>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7"/>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7"/>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7"/>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7"/>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7"/>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7"/>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7"/>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7"/>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7"/>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7"/>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7"/>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7"/>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7"/>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7"/>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7"/>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7"/>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17"/>
            <p:cNvGrpSpPr/>
            <p:nvPr/>
          </p:nvGrpSpPr>
          <p:grpSpPr>
            <a:xfrm flipH="1">
              <a:off x="7844121" y="152395"/>
              <a:ext cx="2639750" cy="6061075"/>
              <a:chOff x="-956979" y="288458"/>
              <a:chExt cx="2639750" cy="6061075"/>
            </a:xfrm>
          </p:grpSpPr>
          <p:sp>
            <p:nvSpPr>
              <p:cNvPr id="779" name="Google Shape;779;p17"/>
              <p:cNvSpPr/>
              <p:nvPr/>
            </p:nvSpPr>
            <p:spPr>
              <a:xfrm rot="-2700000">
                <a:off x="-1250442" y="3285690"/>
                <a:ext cx="3051731" cy="43402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780" name="Google Shape;780;p17"/>
              <p:cNvSpPr/>
              <p:nvPr/>
            </p:nvSpPr>
            <p:spPr>
              <a:xfrm rot="-2700000">
                <a:off x="-984744" y="3741412"/>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781" name="Google Shape;781;p17"/>
              <p:cNvSpPr/>
              <p:nvPr/>
            </p:nvSpPr>
            <p:spPr>
              <a:xfrm rot="-2700000">
                <a:off x="-1341194" y="1341437"/>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782" name="Google Shape;782;p17"/>
              <p:cNvSpPr/>
              <p:nvPr/>
            </p:nvSpPr>
            <p:spPr>
              <a:xfrm rot="-2700000">
                <a:off x="-1080719" y="5119212"/>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grpSp>
        <p:nvGrpSpPr>
          <p:cNvPr id="783" name="Google Shape;783;p17"/>
          <p:cNvGrpSpPr/>
          <p:nvPr/>
        </p:nvGrpSpPr>
        <p:grpSpPr>
          <a:xfrm>
            <a:off x="137142" y="-111018"/>
            <a:ext cx="9420184" cy="4967388"/>
            <a:chOff x="137142" y="-111018"/>
            <a:chExt cx="9420184" cy="4967388"/>
          </a:xfrm>
        </p:grpSpPr>
        <p:grpSp>
          <p:nvGrpSpPr>
            <p:cNvPr id="784" name="Google Shape;784;p17"/>
            <p:cNvGrpSpPr/>
            <p:nvPr/>
          </p:nvGrpSpPr>
          <p:grpSpPr>
            <a:xfrm>
              <a:off x="294135" y="-111018"/>
              <a:ext cx="949296" cy="1301033"/>
              <a:chOff x="6699355" y="2069617"/>
              <a:chExt cx="930136" cy="1274772"/>
            </a:xfrm>
          </p:grpSpPr>
          <p:sp>
            <p:nvSpPr>
              <p:cNvPr id="785" name="Google Shape;785;p17"/>
              <p:cNvSpPr/>
              <p:nvPr/>
            </p:nvSpPr>
            <p:spPr>
              <a:xfrm flipH="1">
                <a:off x="6699355" y="2965113"/>
                <a:ext cx="105268" cy="105268"/>
              </a:xfrm>
              <a:custGeom>
                <a:avLst/>
                <a:gdLst/>
                <a:ahLst/>
                <a:cxnLst/>
                <a:rect l="l" t="t" r="r" b="b"/>
                <a:pathLst>
                  <a:path w="3242" h="3242" extrusionOk="0">
                    <a:moveTo>
                      <a:pt x="1621" y="0"/>
                    </a:moveTo>
                    <a:cubicBezTo>
                      <a:pt x="731" y="0"/>
                      <a:pt x="1" y="731"/>
                      <a:pt x="1" y="1621"/>
                    </a:cubicBezTo>
                    <a:cubicBezTo>
                      <a:pt x="1" y="2534"/>
                      <a:pt x="731" y="3242"/>
                      <a:pt x="1621" y="3242"/>
                    </a:cubicBezTo>
                    <a:cubicBezTo>
                      <a:pt x="2511" y="3242"/>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7"/>
            <p:cNvGrpSpPr/>
            <p:nvPr/>
          </p:nvGrpSpPr>
          <p:grpSpPr>
            <a:xfrm>
              <a:off x="8181167" y="199519"/>
              <a:ext cx="1376159" cy="1801750"/>
              <a:chOff x="8181167" y="199519"/>
              <a:chExt cx="1376159" cy="1801750"/>
            </a:xfrm>
          </p:grpSpPr>
          <p:grpSp>
            <p:nvGrpSpPr>
              <p:cNvPr id="789" name="Google Shape;789;p17"/>
              <p:cNvGrpSpPr/>
              <p:nvPr/>
            </p:nvGrpSpPr>
            <p:grpSpPr>
              <a:xfrm>
                <a:off x="8294093" y="199519"/>
                <a:ext cx="893834" cy="1801750"/>
                <a:chOff x="8362468" y="1031269"/>
                <a:chExt cx="893834" cy="1801750"/>
              </a:xfrm>
            </p:grpSpPr>
            <p:sp>
              <p:nvSpPr>
                <p:cNvPr id="790" name="Google Shape;790;p17"/>
                <p:cNvSpPr/>
                <p:nvPr/>
              </p:nvSpPr>
              <p:spPr>
                <a:xfrm flipH="1">
                  <a:off x="8434357" y="1951783"/>
                  <a:ext cx="521793" cy="847142"/>
                </a:xfrm>
                <a:custGeom>
                  <a:avLst/>
                  <a:gdLst/>
                  <a:ahLst/>
                  <a:cxnLst/>
                  <a:rect l="l" t="t" r="r" b="b"/>
                  <a:pathLst>
                    <a:path w="16070" h="26090" extrusionOk="0">
                      <a:moveTo>
                        <a:pt x="571" y="0"/>
                      </a:moveTo>
                      <a:cubicBezTo>
                        <a:pt x="252" y="0"/>
                        <a:pt x="1" y="274"/>
                        <a:pt x="1" y="571"/>
                      </a:cubicBezTo>
                      <a:lnTo>
                        <a:pt x="1" y="20383"/>
                      </a:lnTo>
                      <a:cubicBezTo>
                        <a:pt x="1" y="23533"/>
                        <a:pt x="2557" y="26089"/>
                        <a:pt x="5707" y="26089"/>
                      </a:cubicBezTo>
                      <a:lnTo>
                        <a:pt x="15499" y="26089"/>
                      </a:lnTo>
                      <a:cubicBezTo>
                        <a:pt x="15819" y="26089"/>
                        <a:pt x="16070" y="25838"/>
                        <a:pt x="16070" y="25519"/>
                      </a:cubicBezTo>
                      <a:cubicBezTo>
                        <a:pt x="16070" y="25199"/>
                        <a:pt x="15819" y="24948"/>
                        <a:pt x="15499" y="24948"/>
                      </a:cubicBezTo>
                      <a:lnTo>
                        <a:pt x="5707" y="24948"/>
                      </a:lnTo>
                      <a:cubicBezTo>
                        <a:pt x="3196" y="24948"/>
                        <a:pt x="1142" y="22894"/>
                        <a:pt x="1142" y="20383"/>
                      </a:cubicBezTo>
                      <a:lnTo>
                        <a:pt x="1142" y="571"/>
                      </a:lnTo>
                      <a:cubicBezTo>
                        <a:pt x="1142" y="274"/>
                        <a:pt x="8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flipH="1">
                  <a:off x="8884229" y="2225992"/>
                  <a:ext cx="106015" cy="106015"/>
                </a:xfrm>
                <a:custGeom>
                  <a:avLst/>
                  <a:gdLst/>
                  <a:ahLst/>
                  <a:cxnLst/>
                  <a:rect l="l" t="t" r="r" b="b"/>
                  <a:pathLst>
                    <a:path w="3265" h="3265" extrusionOk="0">
                      <a:moveTo>
                        <a:pt x="1621" y="1"/>
                      </a:moveTo>
                      <a:cubicBezTo>
                        <a:pt x="731" y="1"/>
                        <a:pt x="1" y="731"/>
                        <a:pt x="1" y="1644"/>
                      </a:cubicBezTo>
                      <a:cubicBezTo>
                        <a:pt x="1" y="2534"/>
                        <a:pt x="731" y="3265"/>
                        <a:pt x="1621" y="3265"/>
                      </a:cubicBezTo>
                      <a:cubicBezTo>
                        <a:pt x="2534" y="3265"/>
                        <a:pt x="3265" y="2534"/>
                        <a:pt x="3265" y="1644"/>
                      </a:cubicBezTo>
                      <a:cubicBezTo>
                        <a:pt x="3265"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flipH="1">
                  <a:off x="8887184" y="1195778"/>
                  <a:ext cx="106015" cy="105300"/>
                </a:xfrm>
                <a:custGeom>
                  <a:avLst/>
                  <a:gdLst/>
                  <a:ahLst/>
                  <a:cxnLst/>
                  <a:rect l="l" t="t" r="r" b="b"/>
                  <a:pathLst>
                    <a:path w="3265" h="3243" extrusionOk="0">
                      <a:moveTo>
                        <a:pt x="1621" y="1"/>
                      </a:moveTo>
                      <a:cubicBezTo>
                        <a:pt x="731" y="1"/>
                        <a:pt x="1" y="731"/>
                        <a:pt x="1" y="1621"/>
                      </a:cubicBezTo>
                      <a:cubicBezTo>
                        <a:pt x="1" y="2512"/>
                        <a:pt x="731" y="3242"/>
                        <a:pt x="1621" y="3242"/>
                      </a:cubicBezTo>
                      <a:cubicBezTo>
                        <a:pt x="2534" y="3242"/>
                        <a:pt x="3265" y="2512"/>
                        <a:pt x="3265" y="1621"/>
                      </a:cubicBezTo>
                      <a:cubicBezTo>
                        <a:pt x="3265"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flipH="1">
                  <a:off x="8362468" y="2727751"/>
                  <a:ext cx="105268" cy="105268"/>
                </a:xfrm>
                <a:custGeom>
                  <a:avLst/>
                  <a:gdLst/>
                  <a:ahLst/>
                  <a:cxnLst/>
                  <a:rect l="l" t="t" r="r" b="b"/>
                  <a:pathLst>
                    <a:path w="3242" h="3242" extrusionOk="0">
                      <a:moveTo>
                        <a:pt x="1621" y="0"/>
                      </a:moveTo>
                      <a:cubicBezTo>
                        <a:pt x="708" y="0"/>
                        <a:pt x="1" y="731"/>
                        <a:pt x="1" y="1621"/>
                      </a:cubicBezTo>
                      <a:cubicBezTo>
                        <a:pt x="1" y="2534"/>
                        <a:pt x="708" y="3241"/>
                        <a:pt x="1621" y="3241"/>
                      </a:cubicBezTo>
                      <a:cubicBezTo>
                        <a:pt x="2511" y="3241"/>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flipH="1">
                  <a:off x="8922024" y="1031269"/>
                  <a:ext cx="334279" cy="522540"/>
                </a:xfrm>
                <a:custGeom>
                  <a:avLst/>
                  <a:gdLst/>
                  <a:ahLst/>
                  <a:cxnLst/>
                  <a:rect l="l" t="t" r="r" b="b"/>
                  <a:pathLst>
                    <a:path w="10295" h="16093" extrusionOk="0">
                      <a:moveTo>
                        <a:pt x="571" y="0"/>
                      </a:moveTo>
                      <a:cubicBezTo>
                        <a:pt x="252" y="0"/>
                        <a:pt x="1" y="274"/>
                        <a:pt x="1" y="571"/>
                      </a:cubicBezTo>
                      <a:cubicBezTo>
                        <a:pt x="1" y="890"/>
                        <a:pt x="252" y="1142"/>
                        <a:pt x="571" y="1142"/>
                      </a:cubicBezTo>
                      <a:lnTo>
                        <a:pt x="9154" y="1142"/>
                      </a:lnTo>
                      <a:lnTo>
                        <a:pt x="9154" y="15521"/>
                      </a:lnTo>
                      <a:cubicBezTo>
                        <a:pt x="9154" y="15841"/>
                        <a:pt x="9405" y="16092"/>
                        <a:pt x="9724" y="16092"/>
                      </a:cubicBezTo>
                      <a:cubicBezTo>
                        <a:pt x="10044" y="16092"/>
                        <a:pt x="10295" y="15841"/>
                        <a:pt x="10295" y="15521"/>
                      </a:cubicBezTo>
                      <a:lnTo>
                        <a:pt x="10295" y="571"/>
                      </a:lnTo>
                      <a:cubicBezTo>
                        <a:pt x="10295" y="274"/>
                        <a:pt x="10044" y="0"/>
                        <a:pt x="9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17"/>
              <p:cNvSpPr/>
              <p:nvPr/>
            </p:nvSpPr>
            <p:spPr>
              <a:xfrm flipH="1">
                <a:off x="8181167" y="690451"/>
                <a:ext cx="1376159" cy="472843"/>
              </a:xfrm>
              <a:custGeom>
                <a:avLst/>
                <a:gdLst/>
                <a:ahLst/>
                <a:cxnLst/>
                <a:rect l="l" t="t" r="r" b="b"/>
                <a:pathLst>
                  <a:path w="52681" h="18101" extrusionOk="0">
                    <a:moveTo>
                      <a:pt x="26249" y="0"/>
                    </a:moveTo>
                    <a:cubicBezTo>
                      <a:pt x="20200" y="0"/>
                      <a:pt x="15133" y="4155"/>
                      <a:pt x="13741" y="9770"/>
                    </a:cubicBezTo>
                    <a:cubicBezTo>
                      <a:pt x="12326" y="8788"/>
                      <a:pt x="10614" y="8218"/>
                      <a:pt x="8765" y="8218"/>
                    </a:cubicBezTo>
                    <a:cubicBezTo>
                      <a:pt x="3926" y="8218"/>
                      <a:pt x="0" y="12144"/>
                      <a:pt x="0" y="17005"/>
                    </a:cubicBezTo>
                    <a:cubicBezTo>
                      <a:pt x="0" y="17371"/>
                      <a:pt x="23" y="17736"/>
                      <a:pt x="69" y="18101"/>
                    </a:cubicBezTo>
                    <a:lnTo>
                      <a:pt x="52612" y="18101"/>
                    </a:lnTo>
                    <a:cubicBezTo>
                      <a:pt x="52658" y="17736"/>
                      <a:pt x="52681" y="17371"/>
                      <a:pt x="52681" y="17005"/>
                    </a:cubicBezTo>
                    <a:cubicBezTo>
                      <a:pt x="52681" y="12144"/>
                      <a:pt x="48755" y="8218"/>
                      <a:pt x="43916" y="8218"/>
                    </a:cubicBezTo>
                    <a:cubicBezTo>
                      <a:pt x="41999" y="8218"/>
                      <a:pt x="40218" y="8834"/>
                      <a:pt x="38780" y="9884"/>
                    </a:cubicBezTo>
                    <a:cubicBezTo>
                      <a:pt x="37434" y="4200"/>
                      <a:pt x="32344" y="0"/>
                      <a:pt x="26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17"/>
            <p:cNvGrpSpPr/>
            <p:nvPr/>
          </p:nvGrpSpPr>
          <p:grpSpPr>
            <a:xfrm>
              <a:off x="137142" y="3466984"/>
              <a:ext cx="8728916" cy="1389386"/>
              <a:chOff x="137142" y="3466984"/>
              <a:chExt cx="8728916" cy="1389386"/>
            </a:xfrm>
          </p:grpSpPr>
          <p:grpSp>
            <p:nvGrpSpPr>
              <p:cNvPr id="797" name="Google Shape;797;p17"/>
              <p:cNvGrpSpPr/>
              <p:nvPr/>
            </p:nvGrpSpPr>
            <p:grpSpPr>
              <a:xfrm rot="10800000" flipH="1">
                <a:off x="137142" y="3466984"/>
                <a:ext cx="576091" cy="1373833"/>
                <a:chOff x="6339367" y="3072734"/>
                <a:chExt cx="576091" cy="1373833"/>
              </a:xfrm>
            </p:grpSpPr>
            <p:sp>
              <p:nvSpPr>
                <p:cNvPr id="798" name="Google Shape;798;p17"/>
                <p:cNvSpPr/>
                <p:nvPr/>
              </p:nvSpPr>
              <p:spPr>
                <a:xfrm flipH="1">
                  <a:off x="6653782" y="3072734"/>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6339367" y="4113749"/>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6553202" y="3102861"/>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17"/>
              <p:cNvGrpSpPr/>
              <p:nvPr/>
            </p:nvGrpSpPr>
            <p:grpSpPr>
              <a:xfrm>
                <a:off x="8281240" y="3851359"/>
                <a:ext cx="584817" cy="1005011"/>
                <a:chOff x="6136065" y="3247271"/>
                <a:chExt cx="584817" cy="1005011"/>
              </a:xfrm>
            </p:grpSpPr>
            <p:sp>
              <p:nvSpPr>
                <p:cNvPr id="802" name="Google Shape;802;p17"/>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7"/>
                <p:cNvSpPr/>
                <p:nvPr/>
              </p:nvSpPr>
              <p:spPr>
                <a:xfrm flipH="1">
                  <a:off x="6136065" y="3620059"/>
                  <a:ext cx="191995" cy="332818"/>
                </a:xfrm>
                <a:custGeom>
                  <a:avLst/>
                  <a:gdLst/>
                  <a:ahLst/>
                  <a:cxnLst/>
                  <a:rect l="l" t="t" r="r" b="b"/>
                  <a:pathLst>
                    <a:path w="5913" h="10250" extrusionOk="0">
                      <a:moveTo>
                        <a:pt x="0" y="1"/>
                      </a:moveTo>
                      <a:lnTo>
                        <a:pt x="0"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flipH="1">
                  <a:off x="6508139" y="3919498"/>
                  <a:ext cx="192709" cy="332785"/>
                </a:xfrm>
                <a:custGeom>
                  <a:avLst/>
                  <a:gdLst/>
                  <a:ahLst/>
                  <a:cxnLst/>
                  <a:rect l="l" t="t" r="r" b="b"/>
                  <a:pathLst>
                    <a:path w="5935" h="10249" extrusionOk="0">
                      <a:moveTo>
                        <a:pt x="0" y="0"/>
                      </a:moveTo>
                      <a:lnTo>
                        <a:pt x="0" y="10249"/>
                      </a:lnTo>
                      <a:lnTo>
                        <a:pt x="5935" y="10249"/>
                      </a:lnTo>
                      <a:lnTo>
                        <a:pt x="5935" y="0"/>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06" name="Google Shape;806;p17"/>
          <p:cNvSpPr txBox="1">
            <a:spLocks noGrp="1"/>
          </p:cNvSpPr>
          <p:nvPr>
            <p:ph type="title" hasCustomPrompt="1"/>
          </p:nvPr>
        </p:nvSpPr>
        <p:spPr>
          <a:xfrm>
            <a:off x="798388" y="274052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7" name="Google Shape;807;p17"/>
          <p:cNvSpPr txBox="1">
            <a:spLocks noGrp="1"/>
          </p:cNvSpPr>
          <p:nvPr>
            <p:ph type="subTitle" idx="1"/>
          </p:nvPr>
        </p:nvSpPr>
        <p:spPr>
          <a:xfrm>
            <a:off x="798388" y="351516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808" name="Google Shape;808;p17"/>
          <p:cNvSpPr txBox="1">
            <a:spLocks noGrp="1"/>
          </p:cNvSpPr>
          <p:nvPr>
            <p:ph type="title" idx="2" hasCustomPrompt="1"/>
          </p:nvPr>
        </p:nvSpPr>
        <p:spPr>
          <a:xfrm>
            <a:off x="2825700" y="102953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9" name="Google Shape;809;p17"/>
          <p:cNvSpPr txBox="1">
            <a:spLocks noGrp="1"/>
          </p:cNvSpPr>
          <p:nvPr>
            <p:ph type="subTitle" idx="3"/>
          </p:nvPr>
        </p:nvSpPr>
        <p:spPr>
          <a:xfrm>
            <a:off x="2825700" y="1804473"/>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810" name="Google Shape;810;p17"/>
          <p:cNvSpPr txBox="1">
            <a:spLocks noGrp="1"/>
          </p:cNvSpPr>
          <p:nvPr>
            <p:ph type="title" idx="4" hasCustomPrompt="1"/>
          </p:nvPr>
        </p:nvSpPr>
        <p:spPr>
          <a:xfrm>
            <a:off x="4853013" y="2740521"/>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11" name="Google Shape;811;p17"/>
          <p:cNvSpPr txBox="1">
            <a:spLocks noGrp="1"/>
          </p:cNvSpPr>
          <p:nvPr>
            <p:ph type="subTitle" idx="5"/>
          </p:nvPr>
        </p:nvSpPr>
        <p:spPr>
          <a:xfrm>
            <a:off x="4853013" y="3515165"/>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12"/>
        <p:cNvGrpSpPr/>
        <p:nvPr/>
      </p:nvGrpSpPr>
      <p:grpSpPr>
        <a:xfrm>
          <a:off x="0" y="0"/>
          <a:ext cx="0" cy="0"/>
          <a:chOff x="0" y="0"/>
          <a:chExt cx="0" cy="0"/>
        </a:xfrm>
      </p:grpSpPr>
      <p:grpSp>
        <p:nvGrpSpPr>
          <p:cNvPr id="813" name="Google Shape;813;p18"/>
          <p:cNvGrpSpPr/>
          <p:nvPr/>
        </p:nvGrpSpPr>
        <p:grpSpPr>
          <a:xfrm>
            <a:off x="-4713476" y="-4734613"/>
            <a:ext cx="17959055" cy="13798237"/>
            <a:chOff x="-4713476" y="-4734613"/>
            <a:chExt cx="17959055" cy="13798237"/>
          </a:xfrm>
        </p:grpSpPr>
        <p:grpSp>
          <p:nvGrpSpPr>
            <p:cNvPr id="814" name="Google Shape;814;p18"/>
            <p:cNvGrpSpPr/>
            <p:nvPr/>
          </p:nvGrpSpPr>
          <p:grpSpPr>
            <a:xfrm rot="-1688909">
              <a:off x="3142047" y="1659898"/>
              <a:ext cx="9353659" cy="5524064"/>
              <a:chOff x="927625" y="1775425"/>
              <a:chExt cx="3835100" cy="2264925"/>
            </a:xfrm>
          </p:grpSpPr>
          <p:sp>
            <p:nvSpPr>
              <p:cNvPr id="815" name="Google Shape;815;p18"/>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8"/>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8"/>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8"/>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8"/>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8"/>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8"/>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8"/>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8"/>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8"/>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8"/>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8"/>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8"/>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18"/>
            <p:cNvGrpSpPr/>
            <p:nvPr/>
          </p:nvGrpSpPr>
          <p:grpSpPr>
            <a:xfrm rot="-1688909">
              <a:off x="-3963603" y="-2854952"/>
              <a:ext cx="9353659" cy="5524064"/>
              <a:chOff x="927625" y="1775425"/>
              <a:chExt cx="3835100" cy="2264925"/>
            </a:xfrm>
          </p:grpSpPr>
          <p:sp>
            <p:nvSpPr>
              <p:cNvPr id="842" name="Google Shape;842;p18"/>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8"/>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8"/>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8"/>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8"/>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8"/>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8"/>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8"/>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8"/>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8"/>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8"/>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8"/>
            <p:cNvGrpSpPr/>
            <p:nvPr/>
          </p:nvGrpSpPr>
          <p:grpSpPr>
            <a:xfrm flipH="1">
              <a:off x="7844121" y="152395"/>
              <a:ext cx="2639750" cy="6061075"/>
              <a:chOff x="-956979" y="288458"/>
              <a:chExt cx="2639750" cy="6061075"/>
            </a:xfrm>
          </p:grpSpPr>
          <p:sp>
            <p:nvSpPr>
              <p:cNvPr id="869" name="Google Shape;869;p18"/>
              <p:cNvSpPr/>
              <p:nvPr/>
            </p:nvSpPr>
            <p:spPr>
              <a:xfrm rot="-2700000">
                <a:off x="-1250442" y="1909640"/>
                <a:ext cx="3051731" cy="43402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870" name="Google Shape;870;p18"/>
              <p:cNvSpPr/>
              <p:nvPr/>
            </p:nvSpPr>
            <p:spPr>
              <a:xfrm rot="-2700000">
                <a:off x="-984744" y="4496237"/>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871" name="Google Shape;871;p18"/>
              <p:cNvSpPr/>
              <p:nvPr/>
            </p:nvSpPr>
            <p:spPr>
              <a:xfrm rot="-2700000">
                <a:off x="-1341194" y="1341437"/>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872" name="Google Shape;872;p18"/>
              <p:cNvSpPr/>
              <p:nvPr/>
            </p:nvSpPr>
            <p:spPr>
              <a:xfrm rot="-2700000">
                <a:off x="-1080719" y="5119212"/>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grpSp>
        <p:nvGrpSpPr>
          <p:cNvPr id="873" name="Google Shape;873;p18"/>
          <p:cNvGrpSpPr/>
          <p:nvPr/>
        </p:nvGrpSpPr>
        <p:grpSpPr>
          <a:xfrm>
            <a:off x="-76191" y="-761543"/>
            <a:ext cx="8997703" cy="5751660"/>
            <a:chOff x="-76191" y="-761543"/>
            <a:chExt cx="8997703" cy="5751660"/>
          </a:xfrm>
        </p:grpSpPr>
        <p:grpSp>
          <p:nvGrpSpPr>
            <p:cNvPr id="874" name="Google Shape;874;p18"/>
            <p:cNvGrpSpPr/>
            <p:nvPr/>
          </p:nvGrpSpPr>
          <p:grpSpPr>
            <a:xfrm>
              <a:off x="7890760" y="-761543"/>
              <a:ext cx="949296" cy="1301033"/>
              <a:chOff x="6699355" y="2069617"/>
              <a:chExt cx="930136" cy="1274772"/>
            </a:xfrm>
          </p:grpSpPr>
          <p:sp>
            <p:nvSpPr>
              <p:cNvPr id="875" name="Google Shape;875;p18"/>
              <p:cNvSpPr/>
              <p:nvPr/>
            </p:nvSpPr>
            <p:spPr>
              <a:xfrm flipH="1">
                <a:off x="6699355" y="2965113"/>
                <a:ext cx="105268" cy="105268"/>
              </a:xfrm>
              <a:custGeom>
                <a:avLst/>
                <a:gdLst/>
                <a:ahLst/>
                <a:cxnLst/>
                <a:rect l="l" t="t" r="r" b="b"/>
                <a:pathLst>
                  <a:path w="3242" h="3242" extrusionOk="0">
                    <a:moveTo>
                      <a:pt x="1621" y="0"/>
                    </a:moveTo>
                    <a:cubicBezTo>
                      <a:pt x="731" y="0"/>
                      <a:pt x="1" y="731"/>
                      <a:pt x="1" y="1621"/>
                    </a:cubicBezTo>
                    <a:cubicBezTo>
                      <a:pt x="1" y="2534"/>
                      <a:pt x="731" y="3242"/>
                      <a:pt x="1621" y="3242"/>
                    </a:cubicBezTo>
                    <a:cubicBezTo>
                      <a:pt x="2511" y="3242"/>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8"/>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18"/>
            <p:cNvGrpSpPr/>
            <p:nvPr/>
          </p:nvGrpSpPr>
          <p:grpSpPr>
            <a:xfrm rot="10800000">
              <a:off x="-76191" y="-77506"/>
              <a:ext cx="369119" cy="522540"/>
              <a:chOff x="8887184" y="1031269"/>
              <a:chExt cx="369119" cy="522540"/>
            </a:xfrm>
          </p:grpSpPr>
          <p:sp>
            <p:nvSpPr>
              <p:cNvPr id="879" name="Google Shape;879;p18"/>
              <p:cNvSpPr/>
              <p:nvPr/>
            </p:nvSpPr>
            <p:spPr>
              <a:xfrm flipH="1">
                <a:off x="8887184" y="1195778"/>
                <a:ext cx="106015" cy="105300"/>
              </a:xfrm>
              <a:custGeom>
                <a:avLst/>
                <a:gdLst/>
                <a:ahLst/>
                <a:cxnLst/>
                <a:rect l="l" t="t" r="r" b="b"/>
                <a:pathLst>
                  <a:path w="3265" h="3243" extrusionOk="0">
                    <a:moveTo>
                      <a:pt x="1621" y="1"/>
                    </a:moveTo>
                    <a:cubicBezTo>
                      <a:pt x="731" y="1"/>
                      <a:pt x="1" y="731"/>
                      <a:pt x="1" y="1621"/>
                    </a:cubicBezTo>
                    <a:cubicBezTo>
                      <a:pt x="1" y="2512"/>
                      <a:pt x="731" y="3242"/>
                      <a:pt x="1621" y="3242"/>
                    </a:cubicBezTo>
                    <a:cubicBezTo>
                      <a:pt x="2534" y="3242"/>
                      <a:pt x="3265" y="2512"/>
                      <a:pt x="3265" y="1621"/>
                    </a:cubicBezTo>
                    <a:cubicBezTo>
                      <a:pt x="3265"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8"/>
              <p:cNvSpPr/>
              <p:nvPr/>
            </p:nvSpPr>
            <p:spPr>
              <a:xfrm flipH="1">
                <a:off x="8922024" y="1031269"/>
                <a:ext cx="334279" cy="522540"/>
              </a:xfrm>
              <a:custGeom>
                <a:avLst/>
                <a:gdLst/>
                <a:ahLst/>
                <a:cxnLst/>
                <a:rect l="l" t="t" r="r" b="b"/>
                <a:pathLst>
                  <a:path w="10295" h="16093" extrusionOk="0">
                    <a:moveTo>
                      <a:pt x="571" y="0"/>
                    </a:moveTo>
                    <a:cubicBezTo>
                      <a:pt x="252" y="0"/>
                      <a:pt x="1" y="274"/>
                      <a:pt x="1" y="571"/>
                    </a:cubicBezTo>
                    <a:cubicBezTo>
                      <a:pt x="1" y="890"/>
                      <a:pt x="252" y="1142"/>
                      <a:pt x="571" y="1142"/>
                    </a:cubicBezTo>
                    <a:lnTo>
                      <a:pt x="9154" y="1142"/>
                    </a:lnTo>
                    <a:lnTo>
                      <a:pt x="9154" y="15521"/>
                    </a:lnTo>
                    <a:cubicBezTo>
                      <a:pt x="9154" y="15841"/>
                      <a:pt x="9405" y="16092"/>
                      <a:pt x="9724" y="16092"/>
                    </a:cubicBezTo>
                    <a:cubicBezTo>
                      <a:pt x="10044" y="16092"/>
                      <a:pt x="10295" y="15841"/>
                      <a:pt x="10295" y="15521"/>
                    </a:cubicBezTo>
                    <a:lnTo>
                      <a:pt x="10295" y="571"/>
                    </a:lnTo>
                    <a:cubicBezTo>
                      <a:pt x="10295" y="274"/>
                      <a:pt x="10044" y="0"/>
                      <a:pt x="9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18"/>
            <p:cNvGrpSpPr/>
            <p:nvPr/>
          </p:nvGrpSpPr>
          <p:grpSpPr>
            <a:xfrm rot="10800000" flipH="1">
              <a:off x="8271702" y="4212909"/>
              <a:ext cx="649810" cy="624820"/>
              <a:chOff x="6358627" y="3247271"/>
              <a:chExt cx="649810" cy="624820"/>
            </a:xfrm>
          </p:grpSpPr>
          <p:sp>
            <p:nvSpPr>
              <p:cNvPr id="882" name="Google Shape;882;p18"/>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8"/>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8"/>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18"/>
            <p:cNvGrpSpPr/>
            <p:nvPr/>
          </p:nvGrpSpPr>
          <p:grpSpPr>
            <a:xfrm>
              <a:off x="70190" y="3984296"/>
              <a:ext cx="573610" cy="1005820"/>
              <a:chOff x="6358627" y="3018671"/>
              <a:chExt cx="573610" cy="1005820"/>
            </a:xfrm>
          </p:grpSpPr>
          <p:sp>
            <p:nvSpPr>
              <p:cNvPr id="886" name="Google Shape;886;p18"/>
              <p:cNvSpPr/>
              <p:nvPr/>
            </p:nvSpPr>
            <p:spPr>
              <a:xfrm flipH="1">
                <a:off x="6459207" y="30186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flipH="1">
                <a:off x="6740242" y="36916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flipH="1">
                <a:off x="6358627" y="30487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9" name="Google Shape;88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35"/>
        <p:cNvGrpSpPr/>
        <p:nvPr/>
      </p:nvGrpSpPr>
      <p:grpSpPr>
        <a:xfrm>
          <a:off x="0" y="0"/>
          <a:ext cx="0" cy="0"/>
          <a:chOff x="0" y="0"/>
          <a:chExt cx="0" cy="0"/>
        </a:xfrm>
      </p:grpSpPr>
      <p:grpSp>
        <p:nvGrpSpPr>
          <p:cNvPr id="936" name="Google Shape;936;p20"/>
          <p:cNvGrpSpPr/>
          <p:nvPr/>
        </p:nvGrpSpPr>
        <p:grpSpPr>
          <a:xfrm>
            <a:off x="-956979" y="-4567588"/>
            <a:ext cx="13957133" cy="10917121"/>
            <a:chOff x="-956979" y="-4567588"/>
            <a:chExt cx="13957133" cy="10917121"/>
          </a:xfrm>
        </p:grpSpPr>
        <p:grpSp>
          <p:nvGrpSpPr>
            <p:cNvPr id="937" name="Google Shape;937;p20"/>
            <p:cNvGrpSpPr/>
            <p:nvPr/>
          </p:nvGrpSpPr>
          <p:grpSpPr>
            <a:xfrm rot="1688909" flipH="1">
              <a:off x="2896622" y="-2687927"/>
              <a:ext cx="9353659" cy="5524064"/>
              <a:chOff x="927625" y="1775425"/>
              <a:chExt cx="3835100" cy="2264925"/>
            </a:xfrm>
          </p:grpSpPr>
          <p:sp>
            <p:nvSpPr>
              <p:cNvPr id="938" name="Google Shape;938;p20"/>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20"/>
            <p:cNvGrpSpPr/>
            <p:nvPr/>
          </p:nvGrpSpPr>
          <p:grpSpPr>
            <a:xfrm>
              <a:off x="-956979" y="288458"/>
              <a:ext cx="2639750" cy="6061075"/>
              <a:chOff x="-956979" y="288458"/>
              <a:chExt cx="2639750" cy="6061075"/>
            </a:xfrm>
          </p:grpSpPr>
          <p:sp>
            <p:nvSpPr>
              <p:cNvPr id="965" name="Google Shape;965;p20"/>
              <p:cNvSpPr/>
              <p:nvPr/>
            </p:nvSpPr>
            <p:spPr>
              <a:xfrm rot="-2700000">
                <a:off x="-1250442" y="3285690"/>
                <a:ext cx="3051731" cy="43402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966" name="Google Shape;966;p20"/>
              <p:cNvSpPr/>
              <p:nvPr/>
            </p:nvSpPr>
            <p:spPr>
              <a:xfrm rot="-2700000">
                <a:off x="-984744" y="37414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967" name="Google Shape;967;p20"/>
              <p:cNvSpPr/>
              <p:nvPr/>
            </p:nvSpPr>
            <p:spPr>
              <a:xfrm rot="-2700000">
                <a:off x="-1341194" y="1341437"/>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968" name="Google Shape;968;p20"/>
              <p:cNvSpPr/>
              <p:nvPr/>
            </p:nvSpPr>
            <p:spPr>
              <a:xfrm rot="-2700000">
                <a:off x="-1080719" y="51192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sp>
        <p:nvSpPr>
          <p:cNvPr id="969" name="Google Shape;969;p20"/>
          <p:cNvSpPr txBox="1">
            <a:spLocks noGrp="1"/>
          </p:cNvSpPr>
          <p:nvPr>
            <p:ph type="title"/>
          </p:nvPr>
        </p:nvSpPr>
        <p:spPr>
          <a:xfrm>
            <a:off x="4279085" y="539500"/>
            <a:ext cx="41517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0" name="Google Shape;970;p20"/>
          <p:cNvSpPr txBox="1">
            <a:spLocks noGrp="1"/>
          </p:cNvSpPr>
          <p:nvPr>
            <p:ph type="subTitle" idx="1"/>
          </p:nvPr>
        </p:nvSpPr>
        <p:spPr>
          <a:xfrm>
            <a:off x="4279050" y="1598200"/>
            <a:ext cx="4151700" cy="105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1" name="Google Shape;971;p20"/>
          <p:cNvSpPr txBox="1"/>
          <p:nvPr/>
        </p:nvSpPr>
        <p:spPr>
          <a:xfrm>
            <a:off x="4279050" y="3652900"/>
            <a:ext cx="4151700" cy="5562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b="1">
                <a:solidFill>
                  <a:schemeClr val="dk1"/>
                </a:solidFill>
                <a:latin typeface="Actor"/>
                <a:ea typeface="Actor"/>
                <a:cs typeface="Actor"/>
                <a:sym typeface="Actor"/>
              </a:rPr>
              <a:t>CREDITS:</a:t>
            </a:r>
            <a:r>
              <a:rPr lang="en" sz="1200">
                <a:solidFill>
                  <a:schemeClr val="dk1"/>
                </a:solidFill>
                <a:latin typeface="Actor"/>
                <a:ea typeface="Actor"/>
                <a:cs typeface="Actor"/>
                <a:sym typeface="Actor"/>
              </a:rPr>
              <a:t> This presentation template was created by </a:t>
            </a:r>
            <a:r>
              <a:rPr lang="en" sz="1200" b="1" u="sng">
                <a:solidFill>
                  <a:schemeClr val="hlink"/>
                </a:solidFill>
                <a:latin typeface="Actor"/>
                <a:ea typeface="Actor"/>
                <a:cs typeface="Actor"/>
                <a:sym typeface="Actor"/>
                <a:hlinkClick r:id="rId2"/>
              </a:rPr>
              <a:t>Slidesgo</a:t>
            </a:r>
            <a:r>
              <a:rPr lang="en" sz="1200">
                <a:solidFill>
                  <a:schemeClr val="dk1"/>
                </a:solidFill>
                <a:latin typeface="Actor"/>
                <a:ea typeface="Actor"/>
                <a:cs typeface="Actor"/>
                <a:sym typeface="Actor"/>
              </a:rPr>
              <a:t>, and includes icons by </a:t>
            </a:r>
            <a:r>
              <a:rPr lang="en" sz="1200" b="1" u="sng">
                <a:solidFill>
                  <a:schemeClr val="dk1"/>
                </a:solid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200">
                <a:solidFill>
                  <a:schemeClr val="dk1"/>
                </a:solidFill>
                <a:latin typeface="Actor"/>
                <a:ea typeface="Actor"/>
                <a:cs typeface="Actor"/>
                <a:sym typeface="Actor"/>
              </a:rPr>
              <a:t>, and infographics &amp; images by </a:t>
            </a:r>
            <a:r>
              <a:rPr lang="en" sz="1200" b="1"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ctor"/>
                <a:ea typeface="Actor"/>
                <a:cs typeface="Actor"/>
                <a:sym typeface="Actor"/>
              </a:rPr>
              <a:t> </a:t>
            </a:r>
            <a:endParaRPr sz="1200" b="1" u="sng">
              <a:solidFill>
                <a:schemeClr val="dk1"/>
              </a:solidFill>
              <a:latin typeface="Actor"/>
              <a:ea typeface="Actor"/>
              <a:cs typeface="Actor"/>
              <a:sym typeface="Acto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72"/>
        <p:cNvGrpSpPr/>
        <p:nvPr/>
      </p:nvGrpSpPr>
      <p:grpSpPr>
        <a:xfrm>
          <a:off x="0" y="0"/>
          <a:ext cx="0" cy="0"/>
          <a:chOff x="0" y="0"/>
          <a:chExt cx="0" cy="0"/>
        </a:xfrm>
      </p:grpSpPr>
      <p:grpSp>
        <p:nvGrpSpPr>
          <p:cNvPr id="973" name="Google Shape;973;p21"/>
          <p:cNvGrpSpPr/>
          <p:nvPr/>
        </p:nvGrpSpPr>
        <p:grpSpPr>
          <a:xfrm>
            <a:off x="-4713476" y="-4734613"/>
            <a:ext cx="17959055" cy="13798237"/>
            <a:chOff x="-4713476" y="-4734613"/>
            <a:chExt cx="17959055" cy="13798237"/>
          </a:xfrm>
        </p:grpSpPr>
        <p:grpSp>
          <p:nvGrpSpPr>
            <p:cNvPr id="974" name="Google Shape;974;p21"/>
            <p:cNvGrpSpPr/>
            <p:nvPr/>
          </p:nvGrpSpPr>
          <p:grpSpPr>
            <a:xfrm rot="-1688909">
              <a:off x="3142047" y="1659898"/>
              <a:ext cx="9353659" cy="5524064"/>
              <a:chOff x="927625" y="1775425"/>
              <a:chExt cx="3835100" cy="2264925"/>
            </a:xfrm>
          </p:grpSpPr>
          <p:sp>
            <p:nvSpPr>
              <p:cNvPr id="975" name="Google Shape;975;p21"/>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21"/>
            <p:cNvGrpSpPr/>
            <p:nvPr/>
          </p:nvGrpSpPr>
          <p:grpSpPr>
            <a:xfrm rot="-1688909">
              <a:off x="-3963603" y="-2854952"/>
              <a:ext cx="9353659" cy="5524064"/>
              <a:chOff x="927625" y="1775425"/>
              <a:chExt cx="3835100" cy="2264925"/>
            </a:xfrm>
          </p:grpSpPr>
          <p:sp>
            <p:nvSpPr>
              <p:cNvPr id="1002" name="Google Shape;1002;p21"/>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21"/>
            <p:cNvGrpSpPr/>
            <p:nvPr/>
          </p:nvGrpSpPr>
          <p:grpSpPr>
            <a:xfrm flipH="1">
              <a:off x="7844121" y="152395"/>
              <a:ext cx="2639750" cy="6061075"/>
              <a:chOff x="-956979" y="288458"/>
              <a:chExt cx="2639750" cy="6061075"/>
            </a:xfrm>
          </p:grpSpPr>
          <p:sp>
            <p:nvSpPr>
              <p:cNvPr id="1029" name="Google Shape;1029;p21"/>
              <p:cNvSpPr/>
              <p:nvPr/>
            </p:nvSpPr>
            <p:spPr>
              <a:xfrm rot="-2700000">
                <a:off x="-1250442" y="1909640"/>
                <a:ext cx="3051731" cy="43402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1030" name="Google Shape;1030;p21"/>
              <p:cNvSpPr/>
              <p:nvPr/>
            </p:nvSpPr>
            <p:spPr>
              <a:xfrm rot="-2700000">
                <a:off x="-984744" y="4496237"/>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1031" name="Google Shape;1031;p21"/>
              <p:cNvSpPr/>
              <p:nvPr/>
            </p:nvSpPr>
            <p:spPr>
              <a:xfrm rot="-2700000">
                <a:off x="-1341194" y="1341437"/>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1032" name="Google Shape;1032;p21"/>
              <p:cNvSpPr/>
              <p:nvPr/>
            </p:nvSpPr>
            <p:spPr>
              <a:xfrm rot="-2700000">
                <a:off x="-1080719" y="5119212"/>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grpSp>
        <p:nvGrpSpPr>
          <p:cNvPr id="1033" name="Google Shape;1033;p21"/>
          <p:cNvGrpSpPr/>
          <p:nvPr/>
        </p:nvGrpSpPr>
        <p:grpSpPr>
          <a:xfrm>
            <a:off x="-76191" y="-761543"/>
            <a:ext cx="8997703" cy="5599272"/>
            <a:chOff x="-76191" y="-761543"/>
            <a:chExt cx="8997703" cy="5599272"/>
          </a:xfrm>
        </p:grpSpPr>
        <p:grpSp>
          <p:nvGrpSpPr>
            <p:cNvPr id="1034" name="Google Shape;1034;p21"/>
            <p:cNvGrpSpPr/>
            <p:nvPr/>
          </p:nvGrpSpPr>
          <p:grpSpPr>
            <a:xfrm>
              <a:off x="7890760" y="-761543"/>
              <a:ext cx="949296" cy="1301033"/>
              <a:chOff x="6699355" y="2069617"/>
              <a:chExt cx="930136" cy="1274772"/>
            </a:xfrm>
          </p:grpSpPr>
          <p:sp>
            <p:nvSpPr>
              <p:cNvPr id="1035" name="Google Shape;1035;p21"/>
              <p:cNvSpPr/>
              <p:nvPr/>
            </p:nvSpPr>
            <p:spPr>
              <a:xfrm flipH="1">
                <a:off x="6699355" y="2965113"/>
                <a:ext cx="105268" cy="105268"/>
              </a:xfrm>
              <a:custGeom>
                <a:avLst/>
                <a:gdLst/>
                <a:ahLst/>
                <a:cxnLst/>
                <a:rect l="l" t="t" r="r" b="b"/>
                <a:pathLst>
                  <a:path w="3242" h="3242" extrusionOk="0">
                    <a:moveTo>
                      <a:pt x="1621" y="0"/>
                    </a:moveTo>
                    <a:cubicBezTo>
                      <a:pt x="731" y="0"/>
                      <a:pt x="1" y="731"/>
                      <a:pt x="1" y="1621"/>
                    </a:cubicBezTo>
                    <a:cubicBezTo>
                      <a:pt x="1" y="2534"/>
                      <a:pt x="731" y="3242"/>
                      <a:pt x="1621" y="3242"/>
                    </a:cubicBezTo>
                    <a:cubicBezTo>
                      <a:pt x="2511" y="3242"/>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21"/>
            <p:cNvGrpSpPr/>
            <p:nvPr/>
          </p:nvGrpSpPr>
          <p:grpSpPr>
            <a:xfrm rot="10800000">
              <a:off x="-76191" y="-77506"/>
              <a:ext cx="369119" cy="522540"/>
              <a:chOff x="8887184" y="1031269"/>
              <a:chExt cx="369119" cy="522540"/>
            </a:xfrm>
          </p:grpSpPr>
          <p:sp>
            <p:nvSpPr>
              <p:cNvPr id="1039" name="Google Shape;1039;p21"/>
              <p:cNvSpPr/>
              <p:nvPr/>
            </p:nvSpPr>
            <p:spPr>
              <a:xfrm flipH="1">
                <a:off x="8887184" y="1195778"/>
                <a:ext cx="106015" cy="105300"/>
              </a:xfrm>
              <a:custGeom>
                <a:avLst/>
                <a:gdLst/>
                <a:ahLst/>
                <a:cxnLst/>
                <a:rect l="l" t="t" r="r" b="b"/>
                <a:pathLst>
                  <a:path w="3265" h="3243" extrusionOk="0">
                    <a:moveTo>
                      <a:pt x="1621" y="1"/>
                    </a:moveTo>
                    <a:cubicBezTo>
                      <a:pt x="731" y="1"/>
                      <a:pt x="1" y="731"/>
                      <a:pt x="1" y="1621"/>
                    </a:cubicBezTo>
                    <a:cubicBezTo>
                      <a:pt x="1" y="2512"/>
                      <a:pt x="731" y="3242"/>
                      <a:pt x="1621" y="3242"/>
                    </a:cubicBezTo>
                    <a:cubicBezTo>
                      <a:pt x="2534" y="3242"/>
                      <a:pt x="3265" y="2512"/>
                      <a:pt x="3265" y="1621"/>
                    </a:cubicBezTo>
                    <a:cubicBezTo>
                      <a:pt x="3265"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flipH="1">
                <a:off x="8922024" y="1031269"/>
                <a:ext cx="334279" cy="522540"/>
              </a:xfrm>
              <a:custGeom>
                <a:avLst/>
                <a:gdLst/>
                <a:ahLst/>
                <a:cxnLst/>
                <a:rect l="l" t="t" r="r" b="b"/>
                <a:pathLst>
                  <a:path w="10295" h="16093" extrusionOk="0">
                    <a:moveTo>
                      <a:pt x="571" y="0"/>
                    </a:moveTo>
                    <a:cubicBezTo>
                      <a:pt x="252" y="0"/>
                      <a:pt x="1" y="274"/>
                      <a:pt x="1" y="571"/>
                    </a:cubicBezTo>
                    <a:cubicBezTo>
                      <a:pt x="1" y="890"/>
                      <a:pt x="252" y="1142"/>
                      <a:pt x="571" y="1142"/>
                    </a:cubicBezTo>
                    <a:lnTo>
                      <a:pt x="9154" y="1142"/>
                    </a:lnTo>
                    <a:lnTo>
                      <a:pt x="9154" y="15521"/>
                    </a:lnTo>
                    <a:cubicBezTo>
                      <a:pt x="9154" y="15841"/>
                      <a:pt x="9405" y="16092"/>
                      <a:pt x="9724" y="16092"/>
                    </a:cubicBezTo>
                    <a:cubicBezTo>
                      <a:pt x="10044" y="16092"/>
                      <a:pt x="10295" y="15841"/>
                      <a:pt x="10295" y="15521"/>
                    </a:cubicBezTo>
                    <a:lnTo>
                      <a:pt x="10295" y="571"/>
                    </a:lnTo>
                    <a:cubicBezTo>
                      <a:pt x="10295" y="274"/>
                      <a:pt x="10044" y="0"/>
                      <a:pt x="9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21"/>
            <p:cNvGrpSpPr/>
            <p:nvPr/>
          </p:nvGrpSpPr>
          <p:grpSpPr>
            <a:xfrm rot="10800000" flipH="1">
              <a:off x="8271702" y="4212909"/>
              <a:ext cx="649810" cy="624820"/>
              <a:chOff x="6358627" y="3247271"/>
              <a:chExt cx="649810" cy="624820"/>
            </a:xfrm>
          </p:grpSpPr>
          <p:sp>
            <p:nvSpPr>
              <p:cNvPr id="1042" name="Google Shape;1042;p21"/>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21"/>
            <p:cNvGrpSpPr/>
            <p:nvPr/>
          </p:nvGrpSpPr>
          <p:grpSpPr>
            <a:xfrm>
              <a:off x="70190" y="4212896"/>
              <a:ext cx="649810" cy="624820"/>
              <a:chOff x="6358627" y="3247271"/>
              <a:chExt cx="649810" cy="624820"/>
            </a:xfrm>
          </p:grpSpPr>
          <p:sp>
            <p:nvSpPr>
              <p:cNvPr id="1046" name="Google Shape;1046;p21"/>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49"/>
        <p:cNvGrpSpPr/>
        <p:nvPr/>
      </p:nvGrpSpPr>
      <p:grpSpPr>
        <a:xfrm>
          <a:off x="0" y="0"/>
          <a:ext cx="0" cy="0"/>
          <a:chOff x="0" y="0"/>
          <a:chExt cx="0" cy="0"/>
        </a:xfrm>
      </p:grpSpPr>
      <p:grpSp>
        <p:nvGrpSpPr>
          <p:cNvPr id="1050" name="Google Shape;1050;p22"/>
          <p:cNvGrpSpPr/>
          <p:nvPr/>
        </p:nvGrpSpPr>
        <p:grpSpPr>
          <a:xfrm>
            <a:off x="-4942606" y="-4182822"/>
            <a:ext cx="15426477" cy="10625349"/>
            <a:chOff x="-4942606" y="-4182822"/>
            <a:chExt cx="15426477" cy="10625349"/>
          </a:xfrm>
        </p:grpSpPr>
        <p:grpSp>
          <p:nvGrpSpPr>
            <p:cNvPr id="1051" name="Google Shape;1051;p22"/>
            <p:cNvGrpSpPr/>
            <p:nvPr/>
          </p:nvGrpSpPr>
          <p:grpSpPr>
            <a:xfrm rot="-2845659" flipH="1">
              <a:off x="-4421440" y="-1632167"/>
              <a:ext cx="9353616" cy="5524038"/>
              <a:chOff x="927625" y="1775425"/>
              <a:chExt cx="3835100" cy="2264925"/>
            </a:xfrm>
          </p:grpSpPr>
          <p:sp>
            <p:nvSpPr>
              <p:cNvPr id="1052" name="Google Shape;1052;p22"/>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2"/>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22"/>
            <p:cNvGrpSpPr/>
            <p:nvPr/>
          </p:nvGrpSpPr>
          <p:grpSpPr>
            <a:xfrm flipH="1">
              <a:off x="7844121" y="152395"/>
              <a:ext cx="2639750" cy="6061075"/>
              <a:chOff x="-956979" y="288458"/>
              <a:chExt cx="2639750" cy="6061075"/>
            </a:xfrm>
          </p:grpSpPr>
          <p:sp>
            <p:nvSpPr>
              <p:cNvPr id="1079" name="Google Shape;1079;p22"/>
              <p:cNvSpPr/>
              <p:nvPr/>
            </p:nvSpPr>
            <p:spPr>
              <a:xfrm rot="-2700000">
                <a:off x="-1250442" y="3285690"/>
                <a:ext cx="3051731" cy="43402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1080" name="Google Shape;1080;p22"/>
              <p:cNvSpPr/>
              <p:nvPr/>
            </p:nvSpPr>
            <p:spPr>
              <a:xfrm rot="-2700000">
                <a:off x="-984744" y="3741412"/>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1081" name="Google Shape;1081;p22"/>
              <p:cNvSpPr/>
              <p:nvPr/>
            </p:nvSpPr>
            <p:spPr>
              <a:xfrm rot="-2700000">
                <a:off x="-1341194" y="1341437"/>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1082" name="Google Shape;1082;p22"/>
              <p:cNvSpPr/>
              <p:nvPr/>
            </p:nvSpPr>
            <p:spPr>
              <a:xfrm rot="-2700000">
                <a:off x="-1080719" y="5119212"/>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grpSp>
        <p:nvGrpSpPr>
          <p:cNvPr id="1083" name="Google Shape;1083;p22"/>
          <p:cNvGrpSpPr/>
          <p:nvPr/>
        </p:nvGrpSpPr>
        <p:grpSpPr>
          <a:xfrm>
            <a:off x="137142" y="-111018"/>
            <a:ext cx="9420184" cy="4967388"/>
            <a:chOff x="137142" y="-111018"/>
            <a:chExt cx="9420184" cy="4967388"/>
          </a:xfrm>
        </p:grpSpPr>
        <p:grpSp>
          <p:nvGrpSpPr>
            <p:cNvPr id="1084" name="Google Shape;1084;p22"/>
            <p:cNvGrpSpPr/>
            <p:nvPr/>
          </p:nvGrpSpPr>
          <p:grpSpPr>
            <a:xfrm>
              <a:off x="294135" y="-111018"/>
              <a:ext cx="949296" cy="1301033"/>
              <a:chOff x="6699355" y="2069617"/>
              <a:chExt cx="930136" cy="1274772"/>
            </a:xfrm>
          </p:grpSpPr>
          <p:sp>
            <p:nvSpPr>
              <p:cNvPr id="1085" name="Google Shape;1085;p22"/>
              <p:cNvSpPr/>
              <p:nvPr/>
            </p:nvSpPr>
            <p:spPr>
              <a:xfrm flipH="1">
                <a:off x="6699355" y="2965113"/>
                <a:ext cx="105268" cy="105268"/>
              </a:xfrm>
              <a:custGeom>
                <a:avLst/>
                <a:gdLst/>
                <a:ahLst/>
                <a:cxnLst/>
                <a:rect l="l" t="t" r="r" b="b"/>
                <a:pathLst>
                  <a:path w="3242" h="3242" extrusionOk="0">
                    <a:moveTo>
                      <a:pt x="1621" y="0"/>
                    </a:moveTo>
                    <a:cubicBezTo>
                      <a:pt x="731" y="0"/>
                      <a:pt x="1" y="731"/>
                      <a:pt x="1" y="1621"/>
                    </a:cubicBezTo>
                    <a:cubicBezTo>
                      <a:pt x="1" y="2534"/>
                      <a:pt x="731" y="3242"/>
                      <a:pt x="1621" y="3242"/>
                    </a:cubicBezTo>
                    <a:cubicBezTo>
                      <a:pt x="2511" y="3242"/>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2"/>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2"/>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22"/>
            <p:cNvGrpSpPr/>
            <p:nvPr/>
          </p:nvGrpSpPr>
          <p:grpSpPr>
            <a:xfrm>
              <a:off x="8181167" y="199519"/>
              <a:ext cx="1376159" cy="1801750"/>
              <a:chOff x="8181167" y="199519"/>
              <a:chExt cx="1376159" cy="1801750"/>
            </a:xfrm>
          </p:grpSpPr>
          <p:grpSp>
            <p:nvGrpSpPr>
              <p:cNvPr id="1089" name="Google Shape;1089;p22"/>
              <p:cNvGrpSpPr/>
              <p:nvPr/>
            </p:nvGrpSpPr>
            <p:grpSpPr>
              <a:xfrm>
                <a:off x="8294093" y="199519"/>
                <a:ext cx="893834" cy="1801750"/>
                <a:chOff x="8362468" y="1031269"/>
                <a:chExt cx="893834" cy="1801750"/>
              </a:xfrm>
            </p:grpSpPr>
            <p:sp>
              <p:nvSpPr>
                <p:cNvPr id="1090" name="Google Shape;1090;p22"/>
                <p:cNvSpPr/>
                <p:nvPr/>
              </p:nvSpPr>
              <p:spPr>
                <a:xfrm flipH="1">
                  <a:off x="8434357" y="1951783"/>
                  <a:ext cx="521793" cy="847142"/>
                </a:xfrm>
                <a:custGeom>
                  <a:avLst/>
                  <a:gdLst/>
                  <a:ahLst/>
                  <a:cxnLst/>
                  <a:rect l="l" t="t" r="r" b="b"/>
                  <a:pathLst>
                    <a:path w="16070" h="26090" extrusionOk="0">
                      <a:moveTo>
                        <a:pt x="571" y="0"/>
                      </a:moveTo>
                      <a:cubicBezTo>
                        <a:pt x="252" y="0"/>
                        <a:pt x="1" y="274"/>
                        <a:pt x="1" y="571"/>
                      </a:cubicBezTo>
                      <a:lnTo>
                        <a:pt x="1" y="20383"/>
                      </a:lnTo>
                      <a:cubicBezTo>
                        <a:pt x="1" y="23533"/>
                        <a:pt x="2557" y="26089"/>
                        <a:pt x="5707" y="26089"/>
                      </a:cubicBezTo>
                      <a:lnTo>
                        <a:pt x="15499" y="26089"/>
                      </a:lnTo>
                      <a:cubicBezTo>
                        <a:pt x="15819" y="26089"/>
                        <a:pt x="16070" y="25838"/>
                        <a:pt x="16070" y="25519"/>
                      </a:cubicBezTo>
                      <a:cubicBezTo>
                        <a:pt x="16070" y="25199"/>
                        <a:pt x="15819" y="24948"/>
                        <a:pt x="15499" y="24948"/>
                      </a:cubicBezTo>
                      <a:lnTo>
                        <a:pt x="5707" y="24948"/>
                      </a:lnTo>
                      <a:cubicBezTo>
                        <a:pt x="3196" y="24948"/>
                        <a:pt x="1142" y="22894"/>
                        <a:pt x="1142" y="20383"/>
                      </a:cubicBezTo>
                      <a:lnTo>
                        <a:pt x="1142" y="571"/>
                      </a:lnTo>
                      <a:cubicBezTo>
                        <a:pt x="1142" y="274"/>
                        <a:pt x="8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2"/>
                <p:cNvSpPr/>
                <p:nvPr/>
              </p:nvSpPr>
              <p:spPr>
                <a:xfrm flipH="1">
                  <a:off x="8884229" y="2225992"/>
                  <a:ext cx="106015" cy="106015"/>
                </a:xfrm>
                <a:custGeom>
                  <a:avLst/>
                  <a:gdLst/>
                  <a:ahLst/>
                  <a:cxnLst/>
                  <a:rect l="l" t="t" r="r" b="b"/>
                  <a:pathLst>
                    <a:path w="3265" h="3265" extrusionOk="0">
                      <a:moveTo>
                        <a:pt x="1621" y="1"/>
                      </a:moveTo>
                      <a:cubicBezTo>
                        <a:pt x="731" y="1"/>
                        <a:pt x="1" y="731"/>
                        <a:pt x="1" y="1644"/>
                      </a:cubicBezTo>
                      <a:cubicBezTo>
                        <a:pt x="1" y="2534"/>
                        <a:pt x="731" y="3265"/>
                        <a:pt x="1621" y="3265"/>
                      </a:cubicBezTo>
                      <a:cubicBezTo>
                        <a:pt x="2534" y="3265"/>
                        <a:pt x="3265" y="2534"/>
                        <a:pt x="3265" y="1644"/>
                      </a:cubicBezTo>
                      <a:cubicBezTo>
                        <a:pt x="3265"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2"/>
                <p:cNvSpPr/>
                <p:nvPr/>
              </p:nvSpPr>
              <p:spPr>
                <a:xfrm flipH="1">
                  <a:off x="8887184" y="1195778"/>
                  <a:ext cx="106015" cy="105300"/>
                </a:xfrm>
                <a:custGeom>
                  <a:avLst/>
                  <a:gdLst/>
                  <a:ahLst/>
                  <a:cxnLst/>
                  <a:rect l="l" t="t" r="r" b="b"/>
                  <a:pathLst>
                    <a:path w="3265" h="3243" extrusionOk="0">
                      <a:moveTo>
                        <a:pt x="1621" y="1"/>
                      </a:moveTo>
                      <a:cubicBezTo>
                        <a:pt x="731" y="1"/>
                        <a:pt x="1" y="731"/>
                        <a:pt x="1" y="1621"/>
                      </a:cubicBezTo>
                      <a:cubicBezTo>
                        <a:pt x="1" y="2512"/>
                        <a:pt x="731" y="3242"/>
                        <a:pt x="1621" y="3242"/>
                      </a:cubicBezTo>
                      <a:cubicBezTo>
                        <a:pt x="2534" y="3242"/>
                        <a:pt x="3265" y="2512"/>
                        <a:pt x="3265" y="1621"/>
                      </a:cubicBezTo>
                      <a:cubicBezTo>
                        <a:pt x="3265"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2"/>
                <p:cNvSpPr/>
                <p:nvPr/>
              </p:nvSpPr>
              <p:spPr>
                <a:xfrm flipH="1">
                  <a:off x="8362468" y="2727751"/>
                  <a:ext cx="105268" cy="105268"/>
                </a:xfrm>
                <a:custGeom>
                  <a:avLst/>
                  <a:gdLst/>
                  <a:ahLst/>
                  <a:cxnLst/>
                  <a:rect l="l" t="t" r="r" b="b"/>
                  <a:pathLst>
                    <a:path w="3242" h="3242" extrusionOk="0">
                      <a:moveTo>
                        <a:pt x="1621" y="0"/>
                      </a:moveTo>
                      <a:cubicBezTo>
                        <a:pt x="708" y="0"/>
                        <a:pt x="1" y="731"/>
                        <a:pt x="1" y="1621"/>
                      </a:cubicBezTo>
                      <a:cubicBezTo>
                        <a:pt x="1" y="2534"/>
                        <a:pt x="708" y="3241"/>
                        <a:pt x="1621" y="3241"/>
                      </a:cubicBezTo>
                      <a:cubicBezTo>
                        <a:pt x="2511" y="3241"/>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2"/>
                <p:cNvSpPr/>
                <p:nvPr/>
              </p:nvSpPr>
              <p:spPr>
                <a:xfrm flipH="1">
                  <a:off x="8922024" y="1031269"/>
                  <a:ext cx="334279" cy="522540"/>
                </a:xfrm>
                <a:custGeom>
                  <a:avLst/>
                  <a:gdLst/>
                  <a:ahLst/>
                  <a:cxnLst/>
                  <a:rect l="l" t="t" r="r" b="b"/>
                  <a:pathLst>
                    <a:path w="10295" h="16093" extrusionOk="0">
                      <a:moveTo>
                        <a:pt x="571" y="0"/>
                      </a:moveTo>
                      <a:cubicBezTo>
                        <a:pt x="252" y="0"/>
                        <a:pt x="1" y="274"/>
                        <a:pt x="1" y="571"/>
                      </a:cubicBezTo>
                      <a:cubicBezTo>
                        <a:pt x="1" y="890"/>
                        <a:pt x="252" y="1142"/>
                        <a:pt x="571" y="1142"/>
                      </a:cubicBezTo>
                      <a:lnTo>
                        <a:pt x="9154" y="1142"/>
                      </a:lnTo>
                      <a:lnTo>
                        <a:pt x="9154" y="15521"/>
                      </a:lnTo>
                      <a:cubicBezTo>
                        <a:pt x="9154" y="15841"/>
                        <a:pt x="9405" y="16092"/>
                        <a:pt x="9724" y="16092"/>
                      </a:cubicBezTo>
                      <a:cubicBezTo>
                        <a:pt x="10044" y="16092"/>
                        <a:pt x="10295" y="15841"/>
                        <a:pt x="10295" y="15521"/>
                      </a:cubicBezTo>
                      <a:lnTo>
                        <a:pt x="10295" y="571"/>
                      </a:lnTo>
                      <a:cubicBezTo>
                        <a:pt x="10295" y="274"/>
                        <a:pt x="10044" y="0"/>
                        <a:pt x="9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22"/>
              <p:cNvSpPr/>
              <p:nvPr/>
            </p:nvSpPr>
            <p:spPr>
              <a:xfrm flipH="1">
                <a:off x="8181167" y="690451"/>
                <a:ext cx="1376159" cy="472843"/>
              </a:xfrm>
              <a:custGeom>
                <a:avLst/>
                <a:gdLst/>
                <a:ahLst/>
                <a:cxnLst/>
                <a:rect l="l" t="t" r="r" b="b"/>
                <a:pathLst>
                  <a:path w="52681" h="18101" extrusionOk="0">
                    <a:moveTo>
                      <a:pt x="26249" y="0"/>
                    </a:moveTo>
                    <a:cubicBezTo>
                      <a:pt x="20200" y="0"/>
                      <a:pt x="15133" y="4155"/>
                      <a:pt x="13741" y="9770"/>
                    </a:cubicBezTo>
                    <a:cubicBezTo>
                      <a:pt x="12326" y="8788"/>
                      <a:pt x="10614" y="8218"/>
                      <a:pt x="8765" y="8218"/>
                    </a:cubicBezTo>
                    <a:cubicBezTo>
                      <a:pt x="3926" y="8218"/>
                      <a:pt x="0" y="12144"/>
                      <a:pt x="0" y="17005"/>
                    </a:cubicBezTo>
                    <a:cubicBezTo>
                      <a:pt x="0" y="17371"/>
                      <a:pt x="23" y="17736"/>
                      <a:pt x="69" y="18101"/>
                    </a:cubicBezTo>
                    <a:lnTo>
                      <a:pt x="52612" y="18101"/>
                    </a:lnTo>
                    <a:cubicBezTo>
                      <a:pt x="52658" y="17736"/>
                      <a:pt x="52681" y="17371"/>
                      <a:pt x="52681" y="17005"/>
                    </a:cubicBezTo>
                    <a:cubicBezTo>
                      <a:pt x="52681" y="12144"/>
                      <a:pt x="48755" y="8218"/>
                      <a:pt x="43916" y="8218"/>
                    </a:cubicBezTo>
                    <a:cubicBezTo>
                      <a:pt x="41999" y="8218"/>
                      <a:pt x="40218" y="8834"/>
                      <a:pt x="38780" y="9884"/>
                    </a:cubicBezTo>
                    <a:cubicBezTo>
                      <a:pt x="37434" y="4200"/>
                      <a:pt x="32344" y="0"/>
                      <a:pt x="26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22"/>
            <p:cNvGrpSpPr/>
            <p:nvPr/>
          </p:nvGrpSpPr>
          <p:grpSpPr>
            <a:xfrm>
              <a:off x="137142" y="3466984"/>
              <a:ext cx="8728916" cy="1389386"/>
              <a:chOff x="137142" y="3466984"/>
              <a:chExt cx="8728916" cy="1389386"/>
            </a:xfrm>
          </p:grpSpPr>
          <p:grpSp>
            <p:nvGrpSpPr>
              <p:cNvPr id="1097" name="Google Shape;1097;p22"/>
              <p:cNvGrpSpPr/>
              <p:nvPr/>
            </p:nvGrpSpPr>
            <p:grpSpPr>
              <a:xfrm rot="10800000" flipH="1">
                <a:off x="137142" y="3466984"/>
                <a:ext cx="576091" cy="1373833"/>
                <a:chOff x="6339367" y="3072734"/>
                <a:chExt cx="576091" cy="1373833"/>
              </a:xfrm>
            </p:grpSpPr>
            <p:sp>
              <p:nvSpPr>
                <p:cNvPr id="1098" name="Google Shape;1098;p22"/>
                <p:cNvSpPr/>
                <p:nvPr/>
              </p:nvSpPr>
              <p:spPr>
                <a:xfrm flipH="1">
                  <a:off x="6653782" y="3072734"/>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2"/>
                <p:cNvSpPr/>
                <p:nvPr/>
              </p:nvSpPr>
              <p:spPr>
                <a:xfrm flipH="1">
                  <a:off x="6339367" y="4113749"/>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2"/>
                <p:cNvSpPr/>
                <p:nvPr/>
              </p:nvSpPr>
              <p:spPr>
                <a:xfrm flipH="1">
                  <a:off x="6553202" y="3102861"/>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22"/>
              <p:cNvGrpSpPr/>
              <p:nvPr/>
            </p:nvGrpSpPr>
            <p:grpSpPr>
              <a:xfrm>
                <a:off x="8281240" y="3851359"/>
                <a:ext cx="584817" cy="1005011"/>
                <a:chOff x="6136065" y="3247271"/>
                <a:chExt cx="584817" cy="1005011"/>
              </a:xfrm>
            </p:grpSpPr>
            <p:sp>
              <p:nvSpPr>
                <p:cNvPr id="1102" name="Google Shape;1102;p22"/>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6136065" y="3620059"/>
                  <a:ext cx="191995" cy="332818"/>
                </a:xfrm>
                <a:custGeom>
                  <a:avLst/>
                  <a:gdLst/>
                  <a:ahLst/>
                  <a:cxnLst/>
                  <a:rect l="l" t="t" r="r" b="b"/>
                  <a:pathLst>
                    <a:path w="5913" h="10250" extrusionOk="0">
                      <a:moveTo>
                        <a:pt x="0" y="1"/>
                      </a:moveTo>
                      <a:lnTo>
                        <a:pt x="0"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6508139" y="3919498"/>
                  <a:ext cx="192709" cy="332785"/>
                </a:xfrm>
                <a:custGeom>
                  <a:avLst/>
                  <a:gdLst/>
                  <a:ahLst/>
                  <a:cxnLst/>
                  <a:rect l="l" t="t" r="r" b="b"/>
                  <a:pathLst>
                    <a:path w="5935" h="10249" extrusionOk="0">
                      <a:moveTo>
                        <a:pt x="0" y="0"/>
                      </a:moveTo>
                      <a:lnTo>
                        <a:pt x="0" y="10249"/>
                      </a:lnTo>
                      <a:lnTo>
                        <a:pt x="5935" y="10249"/>
                      </a:lnTo>
                      <a:lnTo>
                        <a:pt x="5935" y="0"/>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2567-BF14-AFBC-94F4-029C7C6CF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CAE61E-6C7E-F088-36ED-F05491E7A5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2261B-A3A6-A64E-ACD6-D30EBE2BBCDC}"/>
              </a:ext>
            </a:extLst>
          </p:cNvPr>
          <p:cNvSpPr>
            <a:spLocks noGrp="1"/>
          </p:cNvSpPr>
          <p:nvPr>
            <p:ph type="dt" sz="half" idx="10"/>
          </p:nvPr>
        </p:nvSpPr>
        <p:spPr/>
        <p:txBody>
          <a:bodyPr/>
          <a:lstStyle/>
          <a:p>
            <a:fld id="{E7093D19-F6A4-4F95-A33D-9FB2E3B15304}" type="datetimeFigureOut">
              <a:rPr lang="en-US" smtClean="0"/>
              <a:t>11/28/2023</a:t>
            </a:fld>
            <a:endParaRPr lang="en-US"/>
          </a:p>
        </p:txBody>
      </p:sp>
      <p:sp>
        <p:nvSpPr>
          <p:cNvPr id="5" name="Footer Placeholder 4">
            <a:extLst>
              <a:ext uri="{FF2B5EF4-FFF2-40B4-BE49-F238E27FC236}">
                <a16:creationId xmlns:a16="http://schemas.microsoft.com/office/drawing/2014/main" id="{88B4EE30-1FD4-F1FA-D47B-596491F3E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5A9F9-8F9C-4C8E-79E5-1B04439EACB9}"/>
              </a:ext>
            </a:extLst>
          </p:cNvPr>
          <p:cNvSpPr>
            <a:spLocks noGrp="1"/>
          </p:cNvSpPr>
          <p:nvPr>
            <p:ph type="sldNum" sz="quarter" idx="12"/>
          </p:nvPr>
        </p:nvSpPr>
        <p:spPr/>
        <p:txBody>
          <a:bodyPr/>
          <a:lstStyle/>
          <a:p>
            <a:fld id="{822E216B-1BFE-4D18-AAA9-CA5CECB54027}" type="slidenum">
              <a:rPr lang="en-US" smtClean="0"/>
              <a:t>‹#›</a:t>
            </a:fld>
            <a:endParaRPr lang="en-US"/>
          </a:p>
        </p:txBody>
      </p:sp>
    </p:spTree>
    <p:extLst>
      <p:ext uri="{BB962C8B-B14F-4D97-AF65-F5344CB8AC3E}">
        <p14:creationId xmlns:p14="http://schemas.microsoft.com/office/powerpoint/2010/main" val="309816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8"/>
        <p:cNvGrpSpPr/>
        <p:nvPr/>
      </p:nvGrpSpPr>
      <p:grpSpPr>
        <a:xfrm>
          <a:off x="0" y="0"/>
          <a:ext cx="0" cy="0"/>
          <a:chOff x="0" y="0"/>
          <a:chExt cx="0" cy="0"/>
        </a:xfrm>
      </p:grpSpPr>
      <p:grpSp>
        <p:nvGrpSpPr>
          <p:cNvPr id="159" name="Google Shape;159;p5"/>
          <p:cNvGrpSpPr/>
          <p:nvPr/>
        </p:nvGrpSpPr>
        <p:grpSpPr>
          <a:xfrm>
            <a:off x="-956977" y="-3168738"/>
            <a:ext cx="14344031" cy="9518271"/>
            <a:chOff x="-956977" y="-3168738"/>
            <a:chExt cx="14344031" cy="9518271"/>
          </a:xfrm>
        </p:grpSpPr>
        <p:grpSp>
          <p:nvGrpSpPr>
            <p:cNvPr id="160" name="Google Shape;160;p5"/>
            <p:cNvGrpSpPr/>
            <p:nvPr/>
          </p:nvGrpSpPr>
          <p:grpSpPr>
            <a:xfrm>
              <a:off x="-956977" y="1"/>
              <a:ext cx="2639748" cy="6349532"/>
              <a:chOff x="-956977" y="1"/>
              <a:chExt cx="2639748" cy="6349532"/>
            </a:xfrm>
          </p:grpSpPr>
          <p:sp>
            <p:nvSpPr>
              <p:cNvPr id="161" name="Google Shape;161;p5"/>
              <p:cNvSpPr/>
              <p:nvPr/>
            </p:nvSpPr>
            <p:spPr>
              <a:xfrm rot="-2700000">
                <a:off x="-1250442" y="1015390"/>
                <a:ext cx="3051731" cy="43402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162" name="Google Shape;162;p5"/>
              <p:cNvSpPr/>
              <p:nvPr/>
            </p:nvSpPr>
            <p:spPr>
              <a:xfrm rot="-2700000">
                <a:off x="-984744" y="14711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163" name="Google Shape;163;p5"/>
              <p:cNvSpPr/>
              <p:nvPr/>
            </p:nvSpPr>
            <p:spPr>
              <a:xfrm rot="-2700000">
                <a:off x="-1080719" y="51192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nvGrpSpPr>
            <p:cNvPr id="164" name="Google Shape;164;p5"/>
            <p:cNvGrpSpPr/>
            <p:nvPr/>
          </p:nvGrpSpPr>
          <p:grpSpPr>
            <a:xfrm rot="-9111091" flipH="1">
              <a:off x="3283522" y="-1289077"/>
              <a:ext cx="9353659" cy="5524064"/>
              <a:chOff x="927625" y="1775425"/>
              <a:chExt cx="3835100" cy="2264925"/>
            </a:xfrm>
          </p:grpSpPr>
          <p:sp>
            <p:nvSpPr>
              <p:cNvPr id="165" name="Google Shape;165;p5"/>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5"/>
          <p:cNvGrpSpPr/>
          <p:nvPr/>
        </p:nvGrpSpPr>
        <p:grpSpPr>
          <a:xfrm>
            <a:off x="156402" y="-789503"/>
            <a:ext cx="9036866" cy="5645873"/>
            <a:chOff x="156402" y="-789503"/>
            <a:chExt cx="9036866" cy="5645873"/>
          </a:xfrm>
        </p:grpSpPr>
        <p:grpSp>
          <p:nvGrpSpPr>
            <p:cNvPr id="192" name="Google Shape;192;p5"/>
            <p:cNvGrpSpPr/>
            <p:nvPr/>
          </p:nvGrpSpPr>
          <p:grpSpPr>
            <a:xfrm>
              <a:off x="8125983" y="-789503"/>
              <a:ext cx="895331" cy="1328992"/>
              <a:chOff x="8362468" y="1951783"/>
              <a:chExt cx="593681" cy="881236"/>
            </a:xfrm>
          </p:grpSpPr>
          <p:sp>
            <p:nvSpPr>
              <p:cNvPr id="193" name="Google Shape;193;p5"/>
              <p:cNvSpPr/>
              <p:nvPr/>
            </p:nvSpPr>
            <p:spPr>
              <a:xfrm flipH="1">
                <a:off x="8434357" y="1951783"/>
                <a:ext cx="521793" cy="847142"/>
              </a:xfrm>
              <a:custGeom>
                <a:avLst/>
                <a:gdLst/>
                <a:ahLst/>
                <a:cxnLst/>
                <a:rect l="l" t="t" r="r" b="b"/>
                <a:pathLst>
                  <a:path w="16070" h="26090" extrusionOk="0">
                    <a:moveTo>
                      <a:pt x="571" y="0"/>
                    </a:moveTo>
                    <a:cubicBezTo>
                      <a:pt x="252" y="0"/>
                      <a:pt x="1" y="274"/>
                      <a:pt x="1" y="571"/>
                    </a:cubicBezTo>
                    <a:lnTo>
                      <a:pt x="1" y="20383"/>
                    </a:lnTo>
                    <a:cubicBezTo>
                      <a:pt x="1" y="23533"/>
                      <a:pt x="2557" y="26089"/>
                      <a:pt x="5707" y="26089"/>
                    </a:cubicBezTo>
                    <a:lnTo>
                      <a:pt x="15499" y="26089"/>
                    </a:lnTo>
                    <a:cubicBezTo>
                      <a:pt x="15819" y="26089"/>
                      <a:pt x="16070" y="25838"/>
                      <a:pt x="16070" y="25519"/>
                    </a:cubicBezTo>
                    <a:cubicBezTo>
                      <a:pt x="16070" y="25199"/>
                      <a:pt x="15819" y="24948"/>
                      <a:pt x="15499" y="24948"/>
                    </a:cubicBezTo>
                    <a:lnTo>
                      <a:pt x="5707" y="24948"/>
                    </a:lnTo>
                    <a:cubicBezTo>
                      <a:pt x="3196" y="24948"/>
                      <a:pt x="1142" y="22894"/>
                      <a:pt x="1142" y="20383"/>
                    </a:cubicBezTo>
                    <a:lnTo>
                      <a:pt x="1142" y="571"/>
                    </a:lnTo>
                    <a:cubicBezTo>
                      <a:pt x="1142" y="274"/>
                      <a:pt x="8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flipH="1">
                <a:off x="8362468" y="2727751"/>
                <a:ext cx="105268" cy="105268"/>
              </a:xfrm>
              <a:custGeom>
                <a:avLst/>
                <a:gdLst/>
                <a:ahLst/>
                <a:cxnLst/>
                <a:rect l="l" t="t" r="r" b="b"/>
                <a:pathLst>
                  <a:path w="3242" h="3242" extrusionOk="0">
                    <a:moveTo>
                      <a:pt x="1621" y="0"/>
                    </a:moveTo>
                    <a:cubicBezTo>
                      <a:pt x="708" y="0"/>
                      <a:pt x="1" y="731"/>
                      <a:pt x="1" y="1621"/>
                    </a:cubicBezTo>
                    <a:cubicBezTo>
                      <a:pt x="1" y="2534"/>
                      <a:pt x="708" y="3241"/>
                      <a:pt x="1621" y="3241"/>
                    </a:cubicBezTo>
                    <a:cubicBezTo>
                      <a:pt x="2511" y="3241"/>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5"/>
            <p:cNvGrpSpPr/>
            <p:nvPr/>
          </p:nvGrpSpPr>
          <p:grpSpPr>
            <a:xfrm flipH="1">
              <a:off x="8839981" y="884926"/>
              <a:ext cx="353287" cy="933362"/>
              <a:chOff x="8302431" y="1111330"/>
              <a:chExt cx="285346" cy="753805"/>
            </a:xfrm>
          </p:grpSpPr>
          <p:sp>
            <p:nvSpPr>
              <p:cNvPr id="196" name="Google Shape;196;p5"/>
              <p:cNvSpPr/>
              <p:nvPr/>
            </p:nvSpPr>
            <p:spPr>
              <a:xfrm flipH="1">
                <a:off x="8482510" y="1759835"/>
                <a:ext cx="105268" cy="105300"/>
              </a:xfrm>
              <a:custGeom>
                <a:avLst/>
                <a:gdLst/>
                <a:ahLst/>
                <a:cxnLst/>
                <a:rect l="l" t="t" r="r" b="b"/>
                <a:pathLst>
                  <a:path w="3242" h="3243" extrusionOk="0">
                    <a:moveTo>
                      <a:pt x="1621" y="1"/>
                    </a:moveTo>
                    <a:cubicBezTo>
                      <a:pt x="730" y="1"/>
                      <a:pt x="0" y="708"/>
                      <a:pt x="0" y="1621"/>
                    </a:cubicBezTo>
                    <a:cubicBezTo>
                      <a:pt x="0" y="2512"/>
                      <a:pt x="730" y="3242"/>
                      <a:pt x="1621" y="3242"/>
                    </a:cubicBezTo>
                    <a:cubicBezTo>
                      <a:pt x="2511" y="3242"/>
                      <a:pt x="3241" y="2512"/>
                      <a:pt x="3241" y="1621"/>
                    </a:cubicBezTo>
                    <a:cubicBezTo>
                      <a:pt x="3241" y="708"/>
                      <a:pt x="2511"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flipH="1">
                <a:off x="8302431" y="1111330"/>
                <a:ext cx="250539" cy="690767"/>
              </a:xfrm>
              <a:custGeom>
                <a:avLst/>
                <a:gdLst/>
                <a:ahLst/>
                <a:cxnLst/>
                <a:rect l="l" t="t" r="r" b="b"/>
                <a:pathLst>
                  <a:path w="7716" h="21274" extrusionOk="0">
                    <a:moveTo>
                      <a:pt x="549" y="0"/>
                    </a:moveTo>
                    <a:cubicBezTo>
                      <a:pt x="252" y="0"/>
                      <a:pt x="1" y="251"/>
                      <a:pt x="1" y="548"/>
                    </a:cubicBezTo>
                    <a:lnTo>
                      <a:pt x="1" y="20726"/>
                    </a:lnTo>
                    <a:cubicBezTo>
                      <a:pt x="1" y="21022"/>
                      <a:pt x="252" y="21273"/>
                      <a:pt x="549" y="21273"/>
                    </a:cubicBezTo>
                    <a:cubicBezTo>
                      <a:pt x="845" y="21273"/>
                      <a:pt x="1096" y="21022"/>
                      <a:pt x="1096" y="20726"/>
                    </a:cubicBezTo>
                    <a:lnTo>
                      <a:pt x="1096" y="1073"/>
                    </a:lnTo>
                    <a:lnTo>
                      <a:pt x="7191" y="1073"/>
                    </a:lnTo>
                    <a:cubicBezTo>
                      <a:pt x="7488" y="1073"/>
                      <a:pt x="7716" y="845"/>
                      <a:pt x="7716" y="548"/>
                    </a:cubicBezTo>
                    <a:cubicBezTo>
                      <a:pt x="7716" y="251"/>
                      <a:pt x="7488" y="0"/>
                      <a:pt x="7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5"/>
            <p:cNvGrpSpPr/>
            <p:nvPr/>
          </p:nvGrpSpPr>
          <p:grpSpPr>
            <a:xfrm rot="10800000" flipH="1">
              <a:off x="156402" y="4041459"/>
              <a:ext cx="649810" cy="624820"/>
              <a:chOff x="6358627" y="3247271"/>
              <a:chExt cx="649810" cy="624820"/>
            </a:xfrm>
          </p:grpSpPr>
          <p:sp>
            <p:nvSpPr>
              <p:cNvPr id="199" name="Google Shape;199;p5"/>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5"/>
            <p:cNvGrpSpPr/>
            <p:nvPr/>
          </p:nvGrpSpPr>
          <p:grpSpPr>
            <a:xfrm>
              <a:off x="8281240" y="3851359"/>
              <a:ext cx="584817" cy="1005011"/>
              <a:chOff x="6136065" y="3247271"/>
              <a:chExt cx="584817" cy="1005011"/>
            </a:xfrm>
          </p:grpSpPr>
          <p:sp>
            <p:nvSpPr>
              <p:cNvPr id="203" name="Google Shape;203;p5"/>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flipH="1">
                <a:off x="6136065" y="3620059"/>
                <a:ext cx="191995" cy="332818"/>
              </a:xfrm>
              <a:custGeom>
                <a:avLst/>
                <a:gdLst/>
                <a:ahLst/>
                <a:cxnLst/>
                <a:rect l="l" t="t" r="r" b="b"/>
                <a:pathLst>
                  <a:path w="5913" h="10250" extrusionOk="0">
                    <a:moveTo>
                      <a:pt x="0" y="1"/>
                    </a:moveTo>
                    <a:lnTo>
                      <a:pt x="0"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flipH="1">
                <a:off x="6508139" y="3919498"/>
                <a:ext cx="192709" cy="332785"/>
              </a:xfrm>
              <a:custGeom>
                <a:avLst/>
                <a:gdLst/>
                <a:ahLst/>
                <a:cxnLst/>
                <a:rect l="l" t="t" r="r" b="b"/>
                <a:pathLst>
                  <a:path w="5935" h="10249" extrusionOk="0">
                    <a:moveTo>
                      <a:pt x="0" y="0"/>
                    </a:moveTo>
                    <a:lnTo>
                      <a:pt x="0" y="10249"/>
                    </a:lnTo>
                    <a:lnTo>
                      <a:pt x="5935" y="10249"/>
                    </a:lnTo>
                    <a:lnTo>
                      <a:pt x="5935" y="0"/>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8" name="Google Shape;208;p5"/>
          <p:cNvSpPr txBox="1">
            <a:spLocks noGrp="1"/>
          </p:cNvSpPr>
          <p:nvPr>
            <p:ph type="subTitle" idx="1"/>
          </p:nvPr>
        </p:nvSpPr>
        <p:spPr>
          <a:xfrm>
            <a:off x="4923162" y="2421750"/>
            <a:ext cx="2505600" cy="14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5"/>
          <p:cNvSpPr txBox="1">
            <a:spLocks noGrp="1"/>
          </p:cNvSpPr>
          <p:nvPr>
            <p:ph type="subTitle" idx="2"/>
          </p:nvPr>
        </p:nvSpPr>
        <p:spPr>
          <a:xfrm>
            <a:off x="1715288" y="2421750"/>
            <a:ext cx="2505600" cy="14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5"/>
          <p:cNvSpPr txBox="1">
            <a:spLocks noGrp="1"/>
          </p:cNvSpPr>
          <p:nvPr>
            <p:ph type="subTitle" idx="3"/>
          </p:nvPr>
        </p:nvSpPr>
        <p:spPr>
          <a:xfrm>
            <a:off x="1715175" y="1994553"/>
            <a:ext cx="2505600" cy="501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1" name="Google Shape;211;p5"/>
          <p:cNvSpPr txBox="1">
            <a:spLocks noGrp="1"/>
          </p:cNvSpPr>
          <p:nvPr>
            <p:ph type="subTitle" idx="4"/>
          </p:nvPr>
        </p:nvSpPr>
        <p:spPr>
          <a:xfrm>
            <a:off x="4923050" y="1994553"/>
            <a:ext cx="2505600" cy="501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7"/>
        <p:cNvGrpSpPr/>
        <p:nvPr/>
      </p:nvGrpSpPr>
      <p:grpSpPr>
        <a:xfrm>
          <a:off x="0" y="0"/>
          <a:ext cx="0" cy="0"/>
          <a:chOff x="0" y="0"/>
          <a:chExt cx="0" cy="0"/>
        </a:xfrm>
      </p:grpSpPr>
      <p:grpSp>
        <p:nvGrpSpPr>
          <p:cNvPr id="258" name="Google Shape;258;p7"/>
          <p:cNvGrpSpPr/>
          <p:nvPr/>
        </p:nvGrpSpPr>
        <p:grpSpPr>
          <a:xfrm>
            <a:off x="-4713476" y="-4734613"/>
            <a:ext cx="17959055" cy="13798237"/>
            <a:chOff x="-4713476" y="-4734613"/>
            <a:chExt cx="17959055" cy="13798237"/>
          </a:xfrm>
        </p:grpSpPr>
        <p:grpSp>
          <p:nvGrpSpPr>
            <p:cNvPr id="259" name="Google Shape;259;p7"/>
            <p:cNvGrpSpPr/>
            <p:nvPr/>
          </p:nvGrpSpPr>
          <p:grpSpPr>
            <a:xfrm rot="-1688909">
              <a:off x="3142047" y="1659898"/>
              <a:ext cx="9353659" cy="5524064"/>
              <a:chOff x="927625" y="1775425"/>
              <a:chExt cx="3835100" cy="2264925"/>
            </a:xfrm>
          </p:grpSpPr>
          <p:sp>
            <p:nvSpPr>
              <p:cNvPr id="260" name="Google Shape;260;p7"/>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7"/>
            <p:cNvGrpSpPr/>
            <p:nvPr/>
          </p:nvGrpSpPr>
          <p:grpSpPr>
            <a:xfrm rot="-1688909">
              <a:off x="-3963603" y="-2854952"/>
              <a:ext cx="9353659" cy="5524064"/>
              <a:chOff x="927625" y="1775425"/>
              <a:chExt cx="3835100" cy="2264925"/>
            </a:xfrm>
          </p:grpSpPr>
          <p:sp>
            <p:nvSpPr>
              <p:cNvPr id="287" name="Google Shape;287;p7"/>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7"/>
            <p:cNvGrpSpPr/>
            <p:nvPr/>
          </p:nvGrpSpPr>
          <p:grpSpPr>
            <a:xfrm flipH="1">
              <a:off x="7844121" y="152395"/>
              <a:ext cx="2639750" cy="6061075"/>
              <a:chOff x="-956979" y="288458"/>
              <a:chExt cx="2639750" cy="6061075"/>
            </a:xfrm>
          </p:grpSpPr>
          <p:sp>
            <p:nvSpPr>
              <p:cNvPr id="314" name="Google Shape;314;p7"/>
              <p:cNvSpPr/>
              <p:nvPr/>
            </p:nvSpPr>
            <p:spPr>
              <a:xfrm rot="-2700000">
                <a:off x="-1250442" y="1909640"/>
                <a:ext cx="3051731" cy="43402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315" name="Google Shape;315;p7"/>
              <p:cNvSpPr/>
              <p:nvPr/>
            </p:nvSpPr>
            <p:spPr>
              <a:xfrm rot="-2700000">
                <a:off x="-984744" y="4496237"/>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316" name="Google Shape;316;p7"/>
              <p:cNvSpPr/>
              <p:nvPr/>
            </p:nvSpPr>
            <p:spPr>
              <a:xfrm rot="-2700000">
                <a:off x="-1341194" y="1341437"/>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317" name="Google Shape;317;p7"/>
              <p:cNvSpPr/>
              <p:nvPr/>
            </p:nvSpPr>
            <p:spPr>
              <a:xfrm rot="-2700000">
                <a:off x="-1080719" y="5119212"/>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grpSp>
        <p:nvGrpSpPr>
          <p:cNvPr id="318" name="Google Shape;318;p7"/>
          <p:cNvGrpSpPr/>
          <p:nvPr/>
        </p:nvGrpSpPr>
        <p:grpSpPr>
          <a:xfrm>
            <a:off x="-76191" y="-761543"/>
            <a:ext cx="1319623" cy="5959102"/>
            <a:chOff x="-76191" y="-761543"/>
            <a:chExt cx="1319623" cy="5959102"/>
          </a:xfrm>
        </p:grpSpPr>
        <p:grpSp>
          <p:nvGrpSpPr>
            <p:cNvPr id="319" name="Google Shape;319;p7"/>
            <p:cNvGrpSpPr/>
            <p:nvPr/>
          </p:nvGrpSpPr>
          <p:grpSpPr>
            <a:xfrm>
              <a:off x="294135" y="-761543"/>
              <a:ext cx="949296" cy="1301033"/>
              <a:chOff x="6699355" y="2069617"/>
              <a:chExt cx="930136" cy="1274772"/>
            </a:xfrm>
          </p:grpSpPr>
          <p:sp>
            <p:nvSpPr>
              <p:cNvPr id="320" name="Google Shape;320;p7"/>
              <p:cNvSpPr/>
              <p:nvPr/>
            </p:nvSpPr>
            <p:spPr>
              <a:xfrm flipH="1">
                <a:off x="6699355" y="2965113"/>
                <a:ext cx="105268" cy="105268"/>
              </a:xfrm>
              <a:custGeom>
                <a:avLst/>
                <a:gdLst/>
                <a:ahLst/>
                <a:cxnLst/>
                <a:rect l="l" t="t" r="r" b="b"/>
                <a:pathLst>
                  <a:path w="3242" h="3242" extrusionOk="0">
                    <a:moveTo>
                      <a:pt x="1621" y="0"/>
                    </a:moveTo>
                    <a:cubicBezTo>
                      <a:pt x="731" y="0"/>
                      <a:pt x="1" y="731"/>
                      <a:pt x="1" y="1621"/>
                    </a:cubicBezTo>
                    <a:cubicBezTo>
                      <a:pt x="1" y="2534"/>
                      <a:pt x="731" y="3242"/>
                      <a:pt x="1621" y="3242"/>
                    </a:cubicBezTo>
                    <a:cubicBezTo>
                      <a:pt x="2511" y="3242"/>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7"/>
            <p:cNvGrpSpPr/>
            <p:nvPr/>
          </p:nvGrpSpPr>
          <p:grpSpPr>
            <a:xfrm flipH="1">
              <a:off x="-76191" y="4675019"/>
              <a:ext cx="369119" cy="522540"/>
              <a:chOff x="8887184" y="1031269"/>
              <a:chExt cx="369119" cy="522540"/>
            </a:xfrm>
          </p:grpSpPr>
          <p:sp>
            <p:nvSpPr>
              <p:cNvPr id="324" name="Google Shape;324;p7"/>
              <p:cNvSpPr/>
              <p:nvPr/>
            </p:nvSpPr>
            <p:spPr>
              <a:xfrm flipH="1">
                <a:off x="8887184" y="1195778"/>
                <a:ext cx="106015" cy="105300"/>
              </a:xfrm>
              <a:custGeom>
                <a:avLst/>
                <a:gdLst/>
                <a:ahLst/>
                <a:cxnLst/>
                <a:rect l="l" t="t" r="r" b="b"/>
                <a:pathLst>
                  <a:path w="3265" h="3243" extrusionOk="0">
                    <a:moveTo>
                      <a:pt x="1621" y="1"/>
                    </a:moveTo>
                    <a:cubicBezTo>
                      <a:pt x="731" y="1"/>
                      <a:pt x="1" y="731"/>
                      <a:pt x="1" y="1621"/>
                    </a:cubicBezTo>
                    <a:cubicBezTo>
                      <a:pt x="1" y="2512"/>
                      <a:pt x="731" y="3242"/>
                      <a:pt x="1621" y="3242"/>
                    </a:cubicBezTo>
                    <a:cubicBezTo>
                      <a:pt x="2534" y="3242"/>
                      <a:pt x="3265" y="2512"/>
                      <a:pt x="3265" y="1621"/>
                    </a:cubicBezTo>
                    <a:cubicBezTo>
                      <a:pt x="3265"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8922024" y="1031269"/>
                <a:ext cx="334279" cy="522540"/>
              </a:xfrm>
              <a:custGeom>
                <a:avLst/>
                <a:gdLst/>
                <a:ahLst/>
                <a:cxnLst/>
                <a:rect l="l" t="t" r="r" b="b"/>
                <a:pathLst>
                  <a:path w="10295" h="16093" extrusionOk="0">
                    <a:moveTo>
                      <a:pt x="571" y="0"/>
                    </a:moveTo>
                    <a:cubicBezTo>
                      <a:pt x="252" y="0"/>
                      <a:pt x="1" y="274"/>
                      <a:pt x="1" y="571"/>
                    </a:cubicBezTo>
                    <a:cubicBezTo>
                      <a:pt x="1" y="890"/>
                      <a:pt x="252" y="1142"/>
                      <a:pt x="571" y="1142"/>
                    </a:cubicBezTo>
                    <a:lnTo>
                      <a:pt x="9154" y="1142"/>
                    </a:lnTo>
                    <a:lnTo>
                      <a:pt x="9154" y="15521"/>
                    </a:lnTo>
                    <a:cubicBezTo>
                      <a:pt x="9154" y="15841"/>
                      <a:pt x="9405" y="16092"/>
                      <a:pt x="9724" y="16092"/>
                    </a:cubicBezTo>
                    <a:cubicBezTo>
                      <a:pt x="10044" y="16092"/>
                      <a:pt x="10295" y="15841"/>
                      <a:pt x="10295" y="15521"/>
                    </a:cubicBezTo>
                    <a:lnTo>
                      <a:pt x="10295" y="571"/>
                    </a:lnTo>
                    <a:cubicBezTo>
                      <a:pt x="10295" y="274"/>
                      <a:pt x="10044" y="0"/>
                      <a:pt x="9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6" name="Google Shape;326;p7"/>
          <p:cNvSpPr txBox="1">
            <a:spLocks noGrp="1"/>
          </p:cNvSpPr>
          <p:nvPr>
            <p:ph type="title"/>
          </p:nvPr>
        </p:nvSpPr>
        <p:spPr>
          <a:xfrm>
            <a:off x="713225" y="1136250"/>
            <a:ext cx="4103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7" name="Google Shape;327;p7"/>
          <p:cNvSpPr txBox="1">
            <a:spLocks noGrp="1"/>
          </p:cNvSpPr>
          <p:nvPr>
            <p:ph type="subTitle" idx="1"/>
          </p:nvPr>
        </p:nvSpPr>
        <p:spPr>
          <a:xfrm>
            <a:off x="713225" y="1708950"/>
            <a:ext cx="41031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328" name="Google Shape;328;p7"/>
          <p:cNvSpPr>
            <a:spLocks noGrp="1"/>
          </p:cNvSpPr>
          <p:nvPr>
            <p:ph type="pic" idx="2"/>
          </p:nvPr>
        </p:nvSpPr>
        <p:spPr>
          <a:xfrm>
            <a:off x="5143500" y="539500"/>
            <a:ext cx="3287400" cy="40644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9"/>
        <p:cNvGrpSpPr/>
        <p:nvPr/>
      </p:nvGrpSpPr>
      <p:grpSpPr>
        <a:xfrm>
          <a:off x="0" y="0"/>
          <a:ext cx="0" cy="0"/>
          <a:chOff x="0" y="0"/>
          <a:chExt cx="0" cy="0"/>
        </a:xfrm>
      </p:grpSpPr>
      <p:grpSp>
        <p:nvGrpSpPr>
          <p:cNvPr id="330" name="Google Shape;330;p8"/>
          <p:cNvGrpSpPr/>
          <p:nvPr/>
        </p:nvGrpSpPr>
        <p:grpSpPr>
          <a:xfrm flipH="1">
            <a:off x="-3947827" y="-3168738"/>
            <a:ext cx="14344031" cy="9518271"/>
            <a:chOff x="-956977" y="-3168738"/>
            <a:chExt cx="14344031" cy="9518271"/>
          </a:xfrm>
        </p:grpSpPr>
        <p:grpSp>
          <p:nvGrpSpPr>
            <p:cNvPr id="331" name="Google Shape;331;p8"/>
            <p:cNvGrpSpPr/>
            <p:nvPr/>
          </p:nvGrpSpPr>
          <p:grpSpPr>
            <a:xfrm>
              <a:off x="-956977" y="1"/>
              <a:ext cx="2639748" cy="6349532"/>
              <a:chOff x="-956977" y="1"/>
              <a:chExt cx="2639748" cy="6349532"/>
            </a:xfrm>
          </p:grpSpPr>
          <p:sp>
            <p:nvSpPr>
              <p:cNvPr id="332" name="Google Shape;332;p8"/>
              <p:cNvSpPr/>
              <p:nvPr/>
            </p:nvSpPr>
            <p:spPr>
              <a:xfrm rot="-2700000">
                <a:off x="-1250442" y="1015390"/>
                <a:ext cx="3051731" cy="434022"/>
              </a:xfrm>
              <a:prstGeom prst="roundRect">
                <a:avLst>
                  <a:gd name="adj" fmla="val 50000"/>
                </a:avLst>
              </a:prstGeom>
              <a:gradFill>
                <a:gsLst>
                  <a:gs pos="0">
                    <a:schemeClr val="dk2"/>
                  </a:gs>
                  <a:gs pos="100000">
                    <a:schemeClr val="l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333" name="Google Shape;333;p8"/>
              <p:cNvSpPr/>
              <p:nvPr/>
            </p:nvSpPr>
            <p:spPr>
              <a:xfrm rot="-2700000">
                <a:off x="-984744" y="1471112"/>
                <a:ext cx="3051731" cy="177342"/>
              </a:xfrm>
              <a:prstGeom prst="roundRect">
                <a:avLst>
                  <a:gd name="adj" fmla="val 50000"/>
                </a:avLst>
              </a:prstGeom>
              <a:gradFill>
                <a:gsLst>
                  <a:gs pos="0">
                    <a:schemeClr val="dk2"/>
                  </a:gs>
                  <a:gs pos="100000">
                    <a:schemeClr val="l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334" name="Google Shape;334;p8"/>
              <p:cNvSpPr/>
              <p:nvPr/>
            </p:nvSpPr>
            <p:spPr>
              <a:xfrm rot="-2700000">
                <a:off x="-1080719" y="5119212"/>
                <a:ext cx="3051731" cy="177342"/>
              </a:xfrm>
              <a:prstGeom prst="roundRect">
                <a:avLst>
                  <a:gd name="adj" fmla="val 50000"/>
                </a:avLst>
              </a:prstGeom>
              <a:gradFill>
                <a:gsLst>
                  <a:gs pos="0">
                    <a:schemeClr val="dk2"/>
                  </a:gs>
                  <a:gs pos="100000">
                    <a:schemeClr val="l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nvGrpSpPr>
            <p:cNvPr id="335" name="Google Shape;335;p8"/>
            <p:cNvGrpSpPr/>
            <p:nvPr/>
          </p:nvGrpSpPr>
          <p:grpSpPr>
            <a:xfrm rot="-9111091" flipH="1">
              <a:off x="3283522" y="-1289077"/>
              <a:ext cx="9353659" cy="5524064"/>
              <a:chOff x="927625" y="1775425"/>
              <a:chExt cx="3835100" cy="2264925"/>
            </a:xfrm>
          </p:grpSpPr>
          <p:sp>
            <p:nvSpPr>
              <p:cNvPr id="336" name="Google Shape;336;p8"/>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 name="Google Shape;362;p8"/>
          <p:cNvGrpSpPr/>
          <p:nvPr/>
        </p:nvGrpSpPr>
        <p:grpSpPr>
          <a:xfrm flipH="1">
            <a:off x="245960" y="-789503"/>
            <a:ext cx="9036866" cy="6668267"/>
            <a:chOff x="156402" y="-789503"/>
            <a:chExt cx="9036866" cy="6668267"/>
          </a:xfrm>
        </p:grpSpPr>
        <p:grpSp>
          <p:nvGrpSpPr>
            <p:cNvPr id="363" name="Google Shape;363;p8"/>
            <p:cNvGrpSpPr/>
            <p:nvPr/>
          </p:nvGrpSpPr>
          <p:grpSpPr>
            <a:xfrm>
              <a:off x="156402" y="-789503"/>
              <a:ext cx="9036866" cy="6668267"/>
              <a:chOff x="156402" y="-789503"/>
              <a:chExt cx="9036866" cy="6668267"/>
            </a:xfrm>
          </p:grpSpPr>
          <p:grpSp>
            <p:nvGrpSpPr>
              <p:cNvPr id="364" name="Google Shape;364;p8"/>
              <p:cNvGrpSpPr/>
              <p:nvPr/>
            </p:nvGrpSpPr>
            <p:grpSpPr>
              <a:xfrm>
                <a:off x="156402" y="-789503"/>
                <a:ext cx="9036866" cy="5645873"/>
                <a:chOff x="156402" y="-789503"/>
                <a:chExt cx="9036866" cy="5645873"/>
              </a:xfrm>
            </p:grpSpPr>
            <p:grpSp>
              <p:nvGrpSpPr>
                <p:cNvPr id="365" name="Google Shape;365;p8"/>
                <p:cNvGrpSpPr/>
                <p:nvPr/>
              </p:nvGrpSpPr>
              <p:grpSpPr>
                <a:xfrm>
                  <a:off x="8125983" y="-789503"/>
                  <a:ext cx="895331" cy="1328992"/>
                  <a:chOff x="8362468" y="1951783"/>
                  <a:chExt cx="593681" cy="881236"/>
                </a:xfrm>
              </p:grpSpPr>
              <p:sp>
                <p:nvSpPr>
                  <p:cNvPr id="366" name="Google Shape;366;p8"/>
                  <p:cNvSpPr/>
                  <p:nvPr/>
                </p:nvSpPr>
                <p:spPr>
                  <a:xfrm flipH="1">
                    <a:off x="8434357" y="1951783"/>
                    <a:ext cx="521793" cy="847142"/>
                  </a:xfrm>
                  <a:custGeom>
                    <a:avLst/>
                    <a:gdLst/>
                    <a:ahLst/>
                    <a:cxnLst/>
                    <a:rect l="l" t="t" r="r" b="b"/>
                    <a:pathLst>
                      <a:path w="16070" h="26090" extrusionOk="0">
                        <a:moveTo>
                          <a:pt x="571" y="0"/>
                        </a:moveTo>
                        <a:cubicBezTo>
                          <a:pt x="252" y="0"/>
                          <a:pt x="1" y="274"/>
                          <a:pt x="1" y="571"/>
                        </a:cubicBezTo>
                        <a:lnTo>
                          <a:pt x="1" y="20383"/>
                        </a:lnTo>
                        <a:cubicBezTo>
                          <a:pt x="1" y="23533"/>
                          <a:pt x="2557" y="26089"/>
                          <a:pt x="5707" y="26089"/>
                        </a:cubicBezTo>
                        <a:lnTo>
                          <a:pt x="15499" y="26089"/>
                        </a:lnTo>
                        <a:cubicBezTo>
                          <a:pt x="15819" y="26089"/>
                          <a:pt x="16070" y="25838"/>
                          <a:pt x="16070" y="25519"/>
                        </a:cubicBezTo>
                        <a:cubicBezTo>
                          <a:pt x="16070" y="25199"/>
                          <a:pt x="15819" y="24948"/>
                          <a:pt x="15499" y="24948"/>
                        </a:cubicBezTo>
                        <a:lnTo>
                          <a:pt x="5707" y="24948"/>
                        </a:lnTo>
                        <a:cubicBezTo>
                          <a:pt x="3196" y="24948"/>
                          <a:pt x="1142" y="22894"/>
                          <a:pt x="1142" y="20383"/>
                        </a:cubicBezTo>
                        <a:lnTo>
                          <a:pt x="1142" y="571"/>
                        </a:lnTo>
                        <a:cubicBezTo>
                          <a:pt x="1142" y="274"/>
                          <a:pt x="8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flipH="1">
                    <a:off x="8362468" y="2727751"/>
                    <a:ext cx="105268" cy="105268"/>
                  </a:xfrm>
                  <a:custGeom>
                    <a:avLst/>
                    <a:gdLst/>
                    <a:ahLst/>
                    <a:cxnLst/>
                    <a:rect l="l" t="t" r="r" b="b"/>
                    <a:pathLst>
                      <a:path w="3242" h="3242" extrusionOk="0">
                        <a:moveTo>
                          <a:pt x="1621" y="0"/>
                        </a:moveTo>
                        <a:cubicBezTo>
                          <a:pt x="708" y="0"/>
                          <a:pt x="1" y="731"/>
                          <a:pt x="1" y="1621"/>
                        </a:cubicBezTo>
                        <a:cubicBezTo>
                          <a:pt x="1" y="2534"/>
                          <a:pt x="708" y="3241"/>
                          <a:pt x="1621" y="3241"/>
                        </a:cubicBezTo>
                        <a:cubicBezTo>
                          <a:pt x="2511" y="3241"/>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8"/>
                <p:cNvGrpSpPr/>
                <p:nvPr/>
              </p:nvGrpSpPr>
              <p:grpSpPr>
                <a:xfrm flipH="1">
                  <a:off x="8839981" y="884926"/>
                  <a:ext cx="353287" cy="933362"/>
                  <a:chOff x="8302431" y="1111330"/>
                  <a:chExt cx="285346" cy="753805"/>
                </a:xfrm>
              </p:grpSpPr>
              <p:sp>
                <p:nvSpPr>
                  <p:cNvPr id="369" name="Google Shape;369;p8"/>
                  <p:cNvSpPr/>
                  <p:nvPr/>
                </p:nvSpPr>
                <p:spPr>
                  <a:xfrm flipH="1">
                    <a:off x="8482510" y="1759835"/>
                    <a:ext cx="105268" cy="105300"/>
                  </a:xfrm>
                  <a:custGeom>
                    <a:avLst/>
                    <a:gdLst/>
                    <a:ahLst/>
                    <a:cxnLst/>
                    <a:rect l="l" t="t" r="r" b="b"/>
                    <a:pathLst>
                      <a:path w="3242" h="3243" extrusionOk="0">
                        <a:moveTo>
                          <a:pt x="1621" y="1"/>
                        </a:moveTo>
                        <a:cubicBezTo>
                          <a:pt x="730" y="1"/>
                          <a:pt x="0" y="708"/>
                          <a:pt x="0" y="1621"/>
                        </a:cubicBezTo>
                        <a:cubicBezTo>
                          <a:pt x="0" y="2512"/>
                          <a:pt x="730" y="3242"/>
                          <a:pt x="1621" y="3242"/>
                        </a:cubicBezTo>
                        <a:cubicBezTo>
                          <a:pt x="2511" y="3242"/>
                          <a:pt x="3241" y="2512"/>
                          <a:pt x="3241" y="1621"/>
                        </a:cubicBezTo>
                        <a:cubicBezTo>
                          <a:pt x="3241" y="708"/>
                          <a:pt x="2511"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flipH="1">
                    <a:off x="8302431" y="1111330"/>
                    <a:ext cx="250539" cy="690767"/>
                  </a:xfrm>
                  <a:custGeom>
                    <a:avLst/>
                    <a:gdLst/>
                    <a:ahLst/>
                    <a:cxnLst/>
                    <a:rect l="l" t="t" r="r" b="b"/>
                    <a:pathLst>
                      <a:path w="7716" h="21274" extrusionOk="0">
                        <a:moveTo>
                          <a:pt x="549" y="0"/>
                        </a:moveTo>
                        <a:cubicBezTo>
                          <a:pt x="252" y="0"/>
                          <a:pt x="1" y="251"/>
                          <a:pt x="1" y="548"/>
                        </a:cubicBezTo>
                        <a:lnTo>
                          <a:pt x="1" y="20726"/>
                        </a:lnTo>
                        <a:cubicBezTo>
                          <a:pt x="1" y="21022"/>
                          <a:pt x="252" y="21273"/>
                          <a:pt x="549" y="21273"/>
                        </a:cubicBezTo>
                        <a:cubicBezTo>
                          <a:pt x="845" y="21273"/>
                          <a:pt x="1096" y="21022"/>
                          <a:pt x="1096" y="20726"/>
                        </a:cubicBezTo>
                        <a:lnTo>
                          <a:pt x="1096" y="1073"/>
                        </a:lnTo>
                        <a:lnTo>
                          <a:pt x="7191" y="1073"/>
                        </a:lnTo>
                        <a:cubicBezTo>
                          <a:pt x="7488" y="1073"/>
                          <a:pt x="7716" y="845"/>
                          <a:pt x="7716" y="548"/>
                        </a:cubicBezTo>
                        <a:cubicBezTo>
                          <a:pt x="7716" y="251"/>
                          <a:pt x="7488" y="0"/>
                          <a:pt x="7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8"/>
                <p:cNvGrpSpPr/>
                <p:nvPr/>
              </p:nvGrpSpPr>
              <p:grpSpPr>
                <a:xfrm rot="10800000" flipH="1">
                  <a:off x="156402" y="4041459"/>
                  <a:ext cx="649810" cy="624820"/>
                  <a:chOff x="6358627" y="3247271"/>
                  <a:chExt cx="649810" cy="624820"/>
                </a:xfrm>
              </p:grpSpPr>
              <p:sp>
                <p:nvSpPr>
                  <p:cNvPr id="372" name="Google Shape;372;p8"/>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8"/>
                <p:cNvGrpSpPr/>
                <p:nvPr/>
              </p:nvGrpSpPr>
              <p:grpSpPr>
                <a:xfrm>
                  <a:off x="8281240" y="3851359"/>
                  <a:ext cx="584817" cy="1005011"/>
                  <a:chOff x="6136065" y="3247271"/>
                  <a:chExt cx="584817" cy="1005011"/>
                </a:xfrm>
              </p:grpSpPr>
              <p:sp>
                <p:nvSpPr>
                  <p:cNvPr id="376" name="Google Shape;376;p8"/>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flipH="1">
                    <a:off x="6136065" y="3620059"/>
                    <a:ext cx="191995" cy="332818"/>
                  </a:xfrm>
                  <a:custGeom>
                    <a:avLst/>
                    <a:gdLst/>
                    <a:ahLst/>
                    <a:cxnLst/>
                    <a:rect l="l" t="t" r="r" b="b"/>
                    <a:pathLst>
                      <a:path w="5913" h="10250" extrusionOk="0">
                        <a:moveTo>
                          <a:pt x="0" y="1"/>
                        </a:moveTo>
                        <a:lnTo>
                          <a:pt x="0"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flipH="1">
                    <a:off x="6508139" y="3919498"/>
                    <a:ext cx="192709" cy="332785"/>
                  </a:xfrm>
                  <a:custGeom>
                    <a:avLst/>
                    <a:gdLst/>
                    <a:ahLst/>
                    <a:cxnLst/>
                    <a:rect l="l" t="t" r="r" b="b"/>
                    <a:pathLst>
                      <a:path w="5935" h="10249" extrusionOk="0">
                        <a:moveTo>
                          <a:pt x="0" y="0"/>
                        </a:moveTo>
                        <a:lnTo>
                          <a:pt x="0" y="10249"/>
                        </a:lnTo>
                        <a:lnTo>
                          <a:pt x="5935" y="10249"/>
                        </a:lnTo>
                        <a:lnTo>
                          <a:pt x="5935" y="0"/>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8"/>
              <p:cNvGrpSpPr/>
              <p:nvPr/>
            </p:nvGrpSpPr>
            <p:grpSpPr>
              <a:xfrm rot="10800000" flipH="1">
                <a:off x="2942498" y="4603992"/>
                <a:ext cx="896042" cy="1274772"/>
                <a:chOff x="6733448" y="2069617"/>
                <a:chExt cx="896042" cy="1274772"/>
              </a:xfrm>
            </p:grpSpPr>
            <p:sp>
              <p:nvSpPr>
                <p:cNvPr id="381" name="Google Shape;381;p8"/>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 name="Google Shape;383;p8"/>
            <p:cNvGrpSpPr/>
            <p:nvPr/>
          </p:nvGrpSpPr>
          <p:grpSpPr>
            <a:xfrm>
              <a:off x="2515356" y="-761543"/>
              <a:ext cx="914501" cy="1301033"/>
              <a:chOff x="6733448" y="2069617"/>
              <a:chExt cx="896042" cy="1274772"/>
            </a:xfrm>
          </p:grpSpPr>
          <p:sp>
            <p:nvSpPr>
              <p:cNvPr id="384" name="Google Shape;384;p8"/>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6" name="Google Shape;38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7"/>
        <p:cNvGrpSpPr/>
        <p:nvPr/>
      </p:nvGrpSpPr>
      <p:grpSpPr>
        <a:xfrm>
          <a:off x="0" y="0"/>
          <a:ext cx="0" cy="0"/>
          <a:chOff x="0" y="0"/>
          <a:chExt cx="0" cy="0"/>
        </a:xfrm>
      </p:grpSpPr>
      <p:sp>
        <p:nvSpPr>
          <p:cNvPr id="388" name="Google Shape;38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9" name="Google Shape;38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90" name="Google Shape;390;p9"/>
          <p:cNvGrpSpPr/>
          <p:nvPr/>
        </p:nvGrpSpPr>
        <p:grpSpPr>
          <a:xfrm>
            <a:off x="-956977" y="-3168738"/>
            <a:ext cx="14344031" cy="9283387"/>
            <a:chOff x="-956977" y="-3168738"/>
            <a:chExt cx="14344031" cy="9283387"/>
          </a:xfrm>
        </p:grpSpPr>
        <p:grpSp>
          <p:nvGrpSpPr>
            <p:cNvPr id="391" name="Google Shape;391;p9"/>
            <p:cNvGrpSpPr/>
            <p:nvPr/>
          </p:nvGrpSpPr>
          <p:grpSpPr>
            <a:xfrm>
              <a:off x="-956977" y="-145449"/>
              <a:ext cx="2639748" cy="5351757"/>
              <a:chOff x="-956977" y="-145449"/>
              <a:chExt cx="2639748" cy="5351757"/>
            </a:xfrm>
          </p:grpSpPr>
          <p:sp>
            <p:nvSpPr>
              <p:cNvPr id="392" name="Google Shape;392;p9"/>
              <p:cNvSpPr/>
              <p:nvPr/>
            </p:nvSpPr>
            <p:spPr>
              <a:xfrm rot="-2700000">
                <a:off x="-1250442" y="869940"/>
                <a:ext cx="3051731" cy="43402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393" name="Google Shape;393;p9"/>
              <p:cNvSpPr/>
              <p:nvPr/>
            </p:nvSpPr>
            <p:spPr>
              <a:xfrm rot="-2700000">
                <a:off x="-984744" y="20238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394" name="Google Shape;394;p9"/>
              <p:cNvSpPr/>
              <p:nvPr/>
            </p:nvSpPr>
            <p:spPr>
              <a:xfrm rot="-2700000">
                <a:off x="-1080719" y="3975987"/>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nvGrpSpPr>
            <p:cNvPr id="395" name="Google Shape;395;p9"/>
            <p:cNvGrpSpPr/>
            <p:nvPr/>
          </p:nvGrpSpPr>
          <p:grpSpPr>
            <a:xfrm rot="-9111091" flipH="1">
              <a:off x="3283522" y="-1289077"/>
              <a:ext cx="9353659" cy="5524064"/>
              <a:chOff x="927625" y="1775425"/>
              <a:chExt cx="3835100" cy="2264925"/>
            </a:xfrm>
          </p:grpSpPr>
          <p:sp>
            <p:nvSpPr>
              <p:cNvPr id="396" name="Google Shape;396;p9"/>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 name="Google Shape;422;p9"/>
          <p:cNvGrpSpPr/>
          <p:nvPr/>
        </p:nvGrpSpPr>
        <p:grpSpPr>
          <a:xfrm>
            <a:off x="8054140" y="125647"/>
            <a:ext cx="1401077" cy="4871230"/>
            <a:chOff x="8054140" y="125647"/>
            <a:chExt cx="1401077" cy="4871230"/>
          </a:xfrm>
        </p:grpSpPr>
        <p:grpSp>
          <p:nvGrpSpPr>
            <p:cNvPr id="423" name="Google Shape;423;p9"/>
            <p:cNvGrpSpPr/>
            <p:nvPr/>
          </p:nvGrpSpPr>
          <p:grpSpPr>
            <a:xfrm rot="5400000" flipH="1">
              <a:off x="8592244" y="-42591"/>
              <a:ext cx="694726" cy="1031222"/>
              <a:chOff x="8362468" y="1951783"/>
              <a:chExt cx="593681" cy="881236"/>
            </a:xfrm>
          </p:grpSpPr>
          <p:sp>
            <p:nvSpPr>
              <p:cNvPr id="424" name="Google Shape;424;p9"/>
              <p:cNvSpPr/>
              <p:nvPr/>
            </p:nvSpPr>
            <p:spPr>
              <a:xfrm flipH="1">
                <a:off x="8434357" y="1951783"/>
                <a:ext cx="521793" cy="847142"/>
              </a:xfrm>
              <a:custGeom>
                <a:avLst/>
                <a:gdLst/>
                <a:ahLst/>
                <a:cxnLst/>
                <a:rect l="l" t="t" r="r" b="b"/>
                <a:pathLst>
                  <a:path w="16070" h="26090" extrusionOk="0">
                    <a:moveTo>
                      <a:pt x="571" y="0"/>
                    </a:moveTo>
                    <a:cubicBezTo>
                      <a:pt x="252" y="0"/>
                      <a:pt x="1" y="274"/>
                      <a:pt x="1" y="571"/>
                    </a:cubicBezTo>
                    <a:lnTo>
                      <a:pt x="1" y="20383"/>
                    </a:lnTo>
                    <a:cubicBezTo>
                      <a:pt x="1" y="23533"/>
                      <a:pt x="2557" y="26089"/>
                      <a:pt x="5707" y="26089"/>
                    </a:cubicBezTo>
                    <a:lnTo>
                      <a:pt x="15499" y="26089"/>
                    </a:lnTo>
                    <a:cubicBezTo>
                      <a:pt x="15819" y="26089"/>
                      <a:pt x="16070" y="25838"/>
                      <a:pt x="16070" y="25519"/>
                    </a:cubicBezTo>
                    <a:cubicBezTo>
                      <a:pt x="16070" y="25199"/>
                      <a:pt x="15819" y="24948"/>
                      <a:pt x="15499" y="24948"/>
                    </a:cubicBezTo>
                    <a:lnTo>
                      <a:pt x="5707" y="24948"/>
                    </a:lnTo>
                    <a:cubicBezTo>
                      <a:pt x="3196" y="24948"/>
                      <a:pt x="1142" y="22894"/>
                      <a:pt x="1142" y="20383"/>
                    </a:cubicBezTo>
                    <a:lnTo>
                      <a:pt x="1142" y="571"/>
                    </a:lnTo>
                    <a:cubicBezTo>
                      <a:pt x="1142" y="274"/>
                      <a:pt x="8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flipH="1">
                <a:off x="8362468" y="2727751"/>
                <a:ext cx="105268" cy="105268"/>
              </a:xfrm>
              <a:custGeom>
                <a:avLst/>
                <a:gdLst/>
                <a:ahLst/>
                <a:cxnLst/>
                <a:rect l="l" t="t" r="r" b="b"/>
                <a:pathLst>
                  <a:path w="3242" h="3242" extrusionOk="0">
                    <a:moveTo>
                      <a:pt x="1621" y="0"/>
                    </a:moveTo>
                    <a:cubicBezTo>
                      <a:pt x="708" y="0"/>
                      <a:pt x="1" y="731"/>
                      <a:pt x="1" y="1621"/>
                    </a:cubicBezTo>
                    <a:cubicBezTo>
                      <a:pt x="1" y="2534"/>
                      <a:pt x="708" y="3241"/>
                      <a:pt x="1621" y="3241"/>
                    </a:cubicBezTo>
                    <a:cubicBezTo>
                      <a:pt x="2511" y="3241"/>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9"/>
            <p:cNvGrpSpPr/>
            <p:nvPr/>
          </p:nvGrpSpPr>
          <p:grpSpPr>
            <a:xfrm flipH="1">
              <a:off x="8833306" y="125647"/>
              <a:ext cx="353287" cy="933362"/>
              <a:chOff x="8302431" y="1111330"/>
              <a:chExt cx="285346" cy="753805"/>
            </a:xfrm>
          </p:grpSpPr>
          <p:sp>
            <p:nvSpPr>
              <p:cNvPr id="427" name="Google Shape;427;p9"/>
              <p:cNvSpPr/>
              <p:nvPr/>
            </p:nvSpPr>
            <p:spPr>
              <a:xfrm flipH="1">
                <a:off x="8482510" y="1759835"/>
                <a:ext cx="105268" cy="105300"/>
              </a:xfrm>
              <a:custGeom>
                <a:avLst/>
                <a:gdLst/>
                <a:ahLst/>
                <a:cxnLst/>
                <a:rect l="l" t="t" r="r" b="b"/>
                <a:pathLst>
                  <a:path w="3242" h="3243" extrusionOk="0">
                    <a:moveTo>
                      <a:pt x="1621" y="1"/>
                    </a:moveTo>
                    <a:cubicBezTo>
                      <a:pt x="730" y="1"/>
                      <a:pt x="0" y="708"/>
                      <a:pt x="0" y="1621"/>
                    </a:cubicBezTo>
                    <a:cubicBezTo>
                      <a:pt x="0" y="2512"/>
                      <a:pt x="730" y="3242"/>
                      <a:pt x="1621" y="3242"/>
                    </a:cubicBezTo>
                    <a:cubicBezTo>
                      <a:pt x="2511" y="3242"/>
                      <a:pt x="3241" y="2512"/>
                      <a:pt x="3241" y="1621"/>
                    </a:cubicBezTo>
                    <a:cubicBezTo>
                      <a:pt x="3241" y="708"/>
                      <a:pt x="2511"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flipH="1">
                <a:off x="8302431" y="1111330"/>
                <a:ext cx="250539" cy="690767"/>
              </a:xfrm>
              <a:custGeom>
                <a:avLst/>
                <a:gdLst/>
                <a:ahLst/>
                <a:cxnLst/>
                <a:rect l="l" t="t" r="r" b="b"/>
                <a:pathLst>
                  <a:path w="7716" h="21274" extrusionOk="0">
                    <a:moveTo>
                      <a:pt x="549" y="0"/>
                    </a:moveTo>
                    <a:cubicBezTo>
                      <a:pt x="252" y="0"/>
                      <a:pt x="1" y="251"/>
                      <a:pt x="1" y="548"/>
                    </a:cubicBezTo>
                    <a:lnTo>
                      <a:pt x="1" y="20726"/>
                    </a:lnTo>
                    <a:cubicBezTo>
                      <a:pt x="1" y="21022"/>
                      <a:pt x="252" y="21273"/>
                      <a:pt x="549" y="21273"/>
                    </a:cubicBezTo>
                    <a:cubicBezTo>
                      <a:pt x="845" y="21273"/>
                      <a:pt x="1096" y="21022"/>
                      <a:pt x="1096" y="20726"/>
                    </a:cubicBezTo>
                    <a:lnTo>
                      <a:pt x="1096" y="1073"/>
                    </a:lnTo>
                    <a:lnTo>
                      <a:pt x="7191" y="1073"/>
                    </a:lnTo>
                    <a:cubicBezTo>
                      <a:pt x="7488" y="1073"/>
                      <a:pt x="7716" y="845"/>
                      <a:pt x="7716" y="548"/>
                    </a:cubicBezTo>
                    <a:cubicBezTo>
                      <a:pt x="7716" y="251"/>
                      <a:pt x="7488" y="0"/>
                      <a:pt x="7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9"/>
            <p:cNvGrpSpPr/>
            <p:nvPr/>
          </p:nvGrpSpPr>
          <p:grpSpPr>
            <a:xfrm>
              <a:off x="8054140" y="4064171"/>
              <a:ext cx="872042" cy="932706"/>
              <a:chOff x="5908965" y="3060246"/>
              <a:chExt cx="872042" cy="932706"/>
            </a:xfrm>
          </p:grpSpPr>
          <p:sp>
            <p:nvSpPr>
              <p:cNvPr id="430" name="Google Shape;430;p9"/>
              <p:cNvSpPr/>
              <p:nvPr/>
            </p:nvSpPr>
            <p:spPr>
              <a:xfrm flipH="1">
                <a:off x="6519332" y="3060246"/>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flipH="1">
                <a:off x="5908965" y="3660134"/>
                <a:ext cx="191995" cy="332818"/>
              </a:xfrm>
              <a:custGeom>
                <a:avLst/>
                <a:gdLst/>
                <a:ahLst/>
                <a:cxnLst/>
                <a:rect l="l" t="t" r="r" b="b"/>
                <a:pathLst>
                  <a:path w="5913" h="10250" extrusionOk="0">
                    <a:moveTo>
                      <a:pt x="0" y="1"/>
                    </a:moveTo>
                    <a:lnTo>
                      <a:pt x="0"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flipH="1">
                <a:off x="6418752" y="3090374"/>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3"/>
        <p:cNvGrpSpPr/>
        <p:nvPr/>
      </p:nvGrpSpPr>
      <p:grpSpPr>
        <a:xfrm>
          <a:off x="0" y="0"/>
          <a:ext cx="0" cy="0"/>
          <a:chOff x="0" y="0"/>
          <a:chExt cx="0" cy="0"/>
        </a:xfrm>
      </p:grpSpPr>
      <p:sp>
        <p:nvSpPr>
          <p:cNvPr id="434" name="Google Shape;434;p10"/>
          <p:cNvSpPr>
            <a:spLocks noGrp="1"/>
          </p:cNvSpPr>
          <p:nvPr>
            <p:ph type="pic" idx="2"/>
          </p:nvPr>
        </p:nvSpPr>
        <p:spPr>
          <a:xfrm>
            <a:off x="0" y="0"/>
            <a:ext cx="9144000" cy="5143500"/>
          </a:xfrm>
          <a:prstGeom prst="rect">
            <a:avLst/>
          </a:prstGeom>
          <a:noFill/>
          <a:ln>
            <a:noFill/>
          </a:ln>
        </p:spPr>
      </p:sp>
      <p:sp>
        <p:nvSpPr>
          <p:cNvPr id="435" name="Google Shape;435;p10"/>
          <p:cNvSpPr txBox="1">
            <a:spLocks noGrp="1"/>
          </p:cNvSpPr>
          <p:nvPr>
            <p:ph type="title"/>
          </p:nvPr>
        </p:nvSpPr>
        <p:spPr>
          <a:xfrm>
            <a:off x="720000" y="4014450"/>
            <a:ext cx="7704000" cy="572700"/>
          </a:xfrm>
          <a:prstGeom prst="rect">
            <a:avLst/>
          </a:prstGeom>
          <a:gradFill>
            <a:gsLst>
              <a:gs pos="0">
                <a:schemeClr val="dk2"/>
              </a:gs>
              <a:gs pos="100000">
                <a:schemeClr val="lt1"/>
              </a:gs>
            </a:gsLst>
            <a:lin ang="10801400" scaled="0"/>
          </a:gra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6"/>
        <p:cNvGrpSpPr/>
        <p:nvPr/>
      </p:nvGrpSpPr>
      <p:grpSpPr>
        <a:xfrm>
          <a:off x="0" y="0"/>
          <a:ext cx="0" cy="0"/>
          <a:chOff x="0" y="0"/>
          <a:chExt cx="0" cy="0"/>
        </a:xfrm>
      </p:grpSpPr>
      <p:grpSp>
        <p:nvGrpSpPr>
          <p:cNvPr id="437" name="Google Shape;437;p11"/>
          <p:cNvGrpSpPr/>
          <p:nvPr/>
        </p:nvGrpSpPr>
        <p:grpSpPr>
          <a:xfrm>
            <a:off x="-956977" y="-3168738"/>
            <a:ext cx="14344031" cy="9518271"/>
            <a:chOff x="-956977" y="-3168738"/>
            <a:chExt cx="14344031" cy="9518271"/>
          </a:xfrm>
        </p:grpSpPr>
        <p:grpSp>
          <p:nvGrpSpPr>
            <p:cNvPr id="438" name="Google Shape;438;p11"/>
            <p:cNvGrpSpPr/>
            <p:nvPr/>
          </p:nvGrpSpPr>
          <p:grpSpPr>
            <a:xfrm>
              <a:off x="-956977" y="1"/>
              <a:ext cx="2639748" cy="6349532"/>
              <a:chOff x="-956977" y="1"/>
              <a:chExt cx="2639748" cy="6349532"/>
            </a:xfrm>
          </p:grpSpPr>
          <p:sp>
            <p:nvSpPr>
              <p:cNvPr id="439" name="Google Shape;439;p11"/>
              <p:cNvSpPr/>
              <p:nvPr/>
            </p:nvSpPr>
            <p:spPr>
              <a:xfrm rot="-2700000">
                <a:off x="-1250442" y="1015390"/>
                <a:ext cx="3051731" cy="43402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440" name="Google Shape;440;p11"/>
              <p:cNvSpPr/>
              <p:nvPr/>
            </p:nvSpPr>
            <p:spPr>
              <a:xfrm rot="-2700000">
                <a:off x="-984744" y="14711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441" name="Google Shape;441;p11"/>
              <p:cNvSpPr/>
              <p:nvPr/>
            </p:nvSpPr>
            <p:spPr>
              <a:xfrm rot="-2700000">
                <a:off x="-1080719" y="51192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nvGrpSpPr>
            <p:cNvPr id="442" name="Google Shape;442;p11"/>
            <p:cNvGrpSpPr/>
            <p:nvPr/>
          </p:nvGrpSpPr>
          <p:grpSpPr>
            <a:xfrm rot="-9111091" flipH="1">
              <a:off x="3283522" y="-1289077"/>
              <a:ext cx="9353659" cy="5524064"/>
              <a:chOff x="927625" y="1775425"/>
              <a:chExt cx="3835100" cy="2264925"/>
            </a:xfrm>
          </p:grpSpPr>
          <p:sp>
            <p:nvSpPr>
              <p:cNvPr id="443" name="Google Shape;443;p11"/>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11"/>
          <p:cNvGrpSpPr/>
          <p:nvPr/>
        </p:nvGrpSpPr>
        <p:grpSpPr>
          <a:xfrm>
            <a:off x="156402" y="-789503"/>
            <a:ext cx="9036866" cy="6668267"/>
            <a:chOff x="156402" y="-789503"/>
            <a:chExt cx="9036866" cy="6668267"/>
          </a:xfrm>
        </p:grpSpPr>
        <p:grpSp>
          <p:nvGrpSpPr>
            <p:cNvPr id="470" name="Google Shape;470;p11"/>
            <p:cNvGrpSpPr/>
            <p:nvPr/>
          </p:nvGrpSpPr>
          <p:grpSpPr>
            <a:xfrm>
              <a:off x="156402" y="-789503"/>
              <a:ext cx="9036866" cy="6668267"/>
              <a:chOff x="156402" y="-789503"/>
              <a:chExt cx="9036866" cy="6668267"/>
            </a:xfrm>
          </p:grpSpPr>
          <p:grpSp>
            <p:nvGrpSpPr>
              <p:cNvPr id="471" name="Google Shape;471;p11"/>
              <p:cNvGrpSpPr/>
              <p:nvPr/>
            </p:nvGrpSpPr>
            <p:grpSpPr>
              <a:xfrm>
                <a:off x="156402" y="-789503"/>
                <a:ext cx="9036866" cy="5645873"/>
                <a:chOff x="156402" y="-789503"/>
                <a:chExt cx="9036866" cy="5645873"/>
              </a:xfrm>
            </p:grpSpPr>
            <p:grpSp>
              <p:nvGrpSpPr>
                <p:cNvPr id="472" name="Google Shape;472;p11"/>
                <p:cNvGrpSpPr/>
                <p:nvPr/>
              </p:nvGrpSpPr>
              <p:grpSpPr>
                <a:xfrm>
                  <a:off x="8125983" y="-789503"/>
                  <a:ext cx="895331" cy="1328992"/>
                  <a:chOff x="8362468" y="1951783"/>
                  <a:chExt cx="593681" cy="881236"/>
                </a:xfrm>
              </p:grpSpPr>
              <p:sp>
                <p:nvSpPr>
                  <p:cNvPr id="473" name="Google Shape;473;p11"/>
                  <p:cNvSpPr/>
                  <p:nvPr/>
                </p:nvSpPr>
                <p:spPr>
                  <a:xfrm flipH="1">
                    <a:off x="8434357" y="1951783"/>
                    <a:ext cx="521793" cy="847142"/>
                  </a:xfrm>
                  <a:custGeom>
                    <a:avLst/>
                    <a:gdLst/>
                    <a:ahLst/>
                    <a:cxnLst/>
                    <a:rect l="l" t="t" r="r" b="b"/>
                    <a:pathLst>
                      <a:path w="16070" h="26090" extrusionOk="0">
                        <a:moveTo>
                          <a:pt x="571" y="0"/>
                        </a:moveTo>
                        <a:cubicBezTo>
                          <a:pt x="252" y="0"/>
                          <a:pt x="1" y="274"/>
                          <a:pt x="1" y="571"/>
                        </a:cubicBezTo>
                        <a:lnTo>
                          <a:pt x="1" y="20383"/>
                        </a:lnTo>
                        <a:cubicBezTo>
                          <a:pt x="1" y="23533"/>
                          <a:pt x="2557" y="26089"/>
                          <a:pt x="5707" y="26089"/>
                        </a:cubicBezTo>
                        <a:lnTo>
                          <a:pt x="15499" y="26089"/>
                        </a:lnTo>
                        <a:cubicBezTo>
                          <a:pt x="15819" y="26089"/>
                          <a:pt x="16070" y="25838"/>
                          <a:pt x="16070" y="25519"/>
                        </a:cubicBezTo>
                        <a:cubicBezTo>
                          <a:pt x="16070" y="25199"/>
                          <a:pt x="15819" y="24948"/>
                          <a:pt x="15499" y="24948"/>
                        </a:cubicBezTo>
                        <a:lnTo>
                          <a:pt x="5707" y="24948"/>
                        </a:lnTo>
                        <a:cubicBezTo>
                          <a:pt x="3196" y="24948"/>
                          <a:pt x="1142" y="22894"/>
                          <a:pt x="1142" y="20383"/>
                        </a:cubicBezTo>
                        <a:lnTo>
                          <a:pt x="1142" y="571"/>
                        </a:lnTo>
                        <a:cubicBezTo>
                          <a:pt x="1142" y="274"/>
                          <a:pt x="8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flipH="1">
                    <a:off x="8362468" y="2727751"/>
                    <a:ext cx="105268" cy="105268"/>
                  </a:xfrm>
                  <a:custGeom>
                    <a:avLst/>
                    <a:gdLst/>
                    <a:ahLst/>
                    <a:cxnLst/>
                    <a:rect l="l" t="t" r="r" b="b"/>
                    <a:pathLst>
                      <a:path w="3242" h="3242" extrusionOk="0">
                        <a:moveTo>
                          <a:pt x="1621" y="0"/>
                        </a:moveTo>
                        <a:cubicBezTo>
                          <a:pt x="708" y="0"/>
                          <a:pt x="1" y="731"/>
                          <a:pt x="1" y="1621"/>
                        </a:cubicBezTo>
                        <a:cubicBezTo>
                          <a:pt x="1" y="2534"/>
                          <a:pt x="708" y="3241"/>
                          <a:pt x="1621" y="3241"/>
                        </a:cubicBezTo>
                        <a:cubicBezTo>
                          <a:pt x="2511" y="3241"/>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11"/>
                <p:cNvGrpSpPr/>
                <p:nvPr/>
              </p:nvGrpSpPr>
              <p:grpSpPr>
                <a:xfrm flipH="1">
                  <a:off x="8839981" y="884926"/>
                  <a:ext cx="353287" cy="933362"/>
                  <a:chOff x="8302431" y="1111330"/>
                  <a:chExt cx="285346" cy="753805"/>
                </a:xfrm>
              </p:grpSpPr>
              <p:sp>
                <p:nvSpPr>
                  <p:cNvPr id="476" name="Google Shape;476;p11"/>
                  <p:cNvSpPr/>
                  <p:nvPr/>
                </p:nvSpPr>
                <p:spPr>
                  <a:xfrm flipH="1">
                    <a:off x="8482510" y="1759835"/>
                    <a:ext cx="105268" cy="105300"/>
                  </a:xfrm>
                  <a:custGeom>
                    <a:avLst/>
                    <a:gdLst/>
                    <a:ahLst/>
                    <a:cxnLst/>
                    <a:rect l="l" t="t" r="r" b="b"/>
                    <a:pathLst>
                      <a:path w="3242" h="3243" extrusionOk="0">
                        <a:moveTo>
                          <a:pt x="1621" y="1"/>
                        </a:moveTo>
                        <a:cubicBezTo>
                          <a:pt x="730" y="1"/>
                          <a:pt x="0" y="708"/>
                          <a:pt x="0" y="1621"/>
                        </a:cubicBezTo>
                        <a:cubicBezTo>
                          <a:pt x="0" y="2512"/>
                          <a:pt x="730" y="3242"/>
                          <a:pt x="1621" y="3242"/>
                        </a:cubicBezTo>
                        <a:cubicBezTo>
                          <a:pt x="2511" y="3242"/>
                          <a:pt x="3241" y="2512"/>
                          <a:pt x="3241" y="1621"/>
                        </a:cubicBezTo>
                        <a:cubicBezTo>
                          <a:pt x="3241" y="708"/>
                          <a:pt x="2511"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flipH="1">
                    <a:off x="8302431" y="1111330"/>
                    <a:ext cx="250539" cy="690767"/>
                  </a:xfrm>
                  <a:custGeom>
                    <a:avLst/>
                    <a:gdLst/>
                    <a:ahLst/>
                    <a:cxnLst/>
                    <a:rect l="l" t="t" r="r" b="b"/>
                    <a:pathLst>
                      <a:path w="7716" h="21274" extrusionOk="0">
                        <a:moveTo>
                          <a:pt x="549" y="0"/>
                        </a:moveTo>
                        <a:cubicBezTo>
                          <a:pt x="252" y="0"/>
                          <a:pt x="1" y="251"/>
                          <a:pt x="1" y="548"/>
                        </a:cubicBezTo>
                        <a:lnTo>
                          <a:pt x="1" y="20726"/>
                        </a:lnTo>
                        <a:cubicBezTo>
                          <a:pt x="1" y="21022"/>
                          <a:pt x="252" y="21273"/>
                          <a:pt x="549" y="21273"/>
                        </a:cubicBezTo>
                        <a:cubicBezTo>
                          <a:pt x="845" y="21273"/>
                          <a:pt x="1096" y="21022"/>
                          <a:pt x="1096" y="20726"/>
                        </a:cubicBezTo>
                        <a:lnTo>
                          <a:pt x="1096" y="1073"/>
                        </a:lnTo>
                        <a:lnTo>
                          <a:pt x="7191" y="1073"/>
                        </a:lnTo>
                        <a:cubicBezTo>
                          <a:pt x="7488" y="1073"/>
                          <a:pt x="7716" y="845"/>
                          <a:pt x="7716" y="548"/>
                        </a:cubicBezTo>
                        <a:cubicBezTo>
                          <a:pt x="7716" y="251"/>
                          <a:pt x="7488" y="0"/>
                          <a:pt x="7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11"/>
                <p:cNvGrpSpPr/>
                <p:nvPr/>
              </p:nvGrpSpPr>
              <p:grpSpPr>
                <a:xfrm rot="10800000" flipH="1">
                  <a:off x="156402" y="4041459"/>
                  <a:ext cx="649810" cy="624820"/>
                  <a:chOff x="6358627" y="3247271"/>
                  <a:chExt cx="649810" cy="624820"/>
                </a:xfrm>
              </p:grpSpPr>
              <p:sp>
                <p:nvSpPr>
                  <p:cNvPr id="479" name="Google Shape;479;p11"/>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1"/>
                <p:cNvGrpSpPr/>
                <p:nvPr/>
              </p:nvGrpSpPr>
              <p:grpSpPr>
                <a:xfrm>
                  <a:off x="8281240" y="3851359"/>
                  <a:ext cx="584817" cy="1005011"/>
                  <a:chOff x="6136065" y="3247271"/>
                  <a:chExt cx="584817" cy="1005011"/>
                </a:xfrm>
              </p:grpSpPr>
              <p:sp>
                <p:nvSpPr>
                  <p:cNvPr id="483" name="Google Shape;483;p11"/>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flipH="1">
                    <a:off x="6136065" y="3620059"/>
                    <a:ext cx="191995" cy="332818"/>
                  </a:xfrm>
                  <a:custGeom>
                    <a:avLst/>
                    <a:gdLst/>
                    <a:ahLst/>
                    <a:cxnLst/>
                    <a:rect l="l" t="t" r="r" b="b"/>
                    <a:pathLst>
                      <a:path w="5913" h="10250" extrusionOk="0">
                        <a:moveTo>
                          <a:pt x="0" y="1"/>
                        </a:moveTo>
                        <a:lnTo>
                          <a:pt x="0"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flipH="1">
                    <a:off x="6508139" y="3919498"/>
                    <a:ext cx="192709" cy="332785"/>
                  </a:xfrm>
                  <a:custGeom>
                    <a:avLst/>
                    <a:gdLst/>
                    <a:ahLst/>
                    <a:cxnLst/>
                    <a:rect l="l" t="t" r="r" b="b"/>
                    <a:pathLst>
                      <a:path w="5935" h="10249" extrusionOk="0">
                        <a:moveTo>
                          <a:pt x="0" y="0"/>
                        </a:moveTo>
                        <a:lnTo>
                          <a:pt x="0" y="10249"/>
                        </a:lnTo>
                        <a:lnTo>
                          <a:pt x="5935" y="10249"/>
                        </a:lnTo>
                        <a:lnTo>
                          <a:pt x="5935" y="0"/>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 name="Google Shape;487;p11"/>
              <p:cNvGrpSpPr/>
              <p:nvPr/>
            </p:nvGrpSpPr>
            <p:grpSpPr>
              <a:xfrm rot="10800000" flipH="1">
                <a:off x="2942498" y="4603992"/>
                <a:ext cx="896042" cy="1274772"/>
                <a:chOff x="6733448" y="2069617"/>
                <a:chExt cx="896042" cy="1274772"/>
              </a:xfrm>
            </p:grpSpPr>
            <p:sp>
              <p:nvSpPr>
                <p:cNvPr id="488" name="Google Shape;488;p11"/>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 name="Google Shape;490;p11"/>
            <p:cNvGrpSpPr/>
            <p:nvPr/>
          </p:nvGrpSpPr>
          <p:grpSpPr>
            <a:xfrm>
              <a:off x="2515356" y="-761543"/>
              <a:ext cx="914501" cy="1301033"/>
              <a:chOff x="6733448" y="2069617"/>
              <a:chExt cx="896042" cy="1274772"/>
            </a:xfrm>
          </p:grpSpPr>
          <p:sp>
            <p:nvSpPr>
              <p:cNvPr id="491" name="Google Shape;491;p11"/>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3" name="Google Shape;493;p11"/>
          <p:cNvSpPr txBox="1">
            <a:spLocks noGrp="1"/>
          </p:cNvSpPr>
          <p:nvPr>
            <p:ph type="title" hasCustomPrompt="1"/>
          </p:nvPr>
        </p:nvSpPr>
        <p:spPr>
          <a:xfrm>
            <a:off x="1984625" y="1777350"/>
            <a:ext cx="5174700" cy="1091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4" name="Google Shape;494;p11"/>
          <p:cNvSpPr txBox="1">
            <a:spLocks noGrp="1"/>
          </p:cNvSpPr>
          <p:nvPr>
            <p:ph type="subTitle" idx="1"/>
          </p:nvPr>
        </p:nvSpPr>
        <p:spPr>
          <a:xfrm>
            <a:off x="1984625" y="2869050"/>
            <a:ext cx="5174700" cy="497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54"/>
        <p:cNvGrpSpPr/>
        <p:nvPr/>
      </p:nvGrpSpPr>
      <p:grpSpPr>
        <a:xfrm>
          <a:off x="0" y="0"/>
          <a:ext cx="0" cy="0"/>
          <a:chOff x="0" y="0"/>
          <a:chExt cx="0" cy="0"/>
        </a:xfrm>
      </p:grpSpPr>
      <p:grpSp>
        <p:nvGrpSpPr>
          <p:cNvPr id="555" name="Google Shape;555;p14"/>
          <p:cNvGrpSpPr/>
          <p:nvPr/>
        </p:nvGrpSpPr>
        <p:grpSpPr>
          <a:xfrm>
            <a:off x="-4401716" y="-4769214"/>
            <a:ext cx="14885587" cy="10982685"/>
            <a:chOff x="-4401716" y="-4769214"/>
            <a:chExt cx="14885587" cy="10982685"/>
          </a:xfrm>
        </p:grpSpPr>
        <p:grpSp>
          <p:nvGrpSpPr>
            <p:cNvPr id="556" name="Google Shape;556;p14"/>
            <p:cNvGrpSpPr/>
            <p:nvPr/>
          </p:nvGrpSpPr>
          <p:grpSpPr>
            <a:xfrm rot="-3013488">
              <a:off x="-3963626" y="-2169720"/>
              <a:ext cx="9353713" cy="5524095"/>
              <a:chOff x="927625" y="1775425"/>
              <a:chExt cx="3835100" cy="2264925"/>
            </a:xfrm>
          </p:grpSpPr>
          <p:sp>
            <p:nvSpPr>
              <p:cNvPr id="557" name="Google Shape;557;p14"/>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4"/>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4"/>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14"/>
            <p:cNvGrpSpPr/>
            <p:nvPr/>
          </p:nvGrpSpPr>
          <p:grpSpPr>
            <a:xfrm flipH="1">
              <a:off x="7844121" y="152395"/>
              <a:ext cx="2639750" cy="6061075"/>
              <a:chOff x="-956979" y="288458"/>
              <a:chExt cx="2639750" cy="6061075"/>
            </a:xfrm>
          </p:grpSpPr>
          <p:sp>
            <p:nvSpPr>
              <p:cNvPr id="584" name="Google Shape;584;p14"/>
              <p:cNvSpPr/>
              <p:nvPr/>
            </p:nvSpPr>
            <p:spPr>
              <a:xfrm rot="-2700000">
                <a:off x="-1250442" y="3285690"/>
                <a:ext cx="3051731" cy="43402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585" name="Google Shape;585;p14"/>
              <p:cNvSpPr/>
              <p:nvPr/>
            </p:nvSpPr>
            <p:spPr>
              <a:xfrm rot="-2700000">
                <a:off x="-984744" y="3741412"/>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586" name="Google Shape;586;p14"/>
              <p:cNvSpPr/>
              <p:nvPr/>
            </p:nvSpPr>
            <p:spPr>
              <a:xfrm rot="-2700000">
                <a:off x="-1341194" y="1341437"/>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587" name="Google Shape;587;p14"/>
              <p:cNvSpPr/>
              <p:nvPr/>
            </p:nvSpPr>
            <p:spPr>
              <a:xfrm rot="-2700000">
                <a:off x="-1080719" y="5119212"/>
                <a:ext cx="3051731" cy="177342"/>
              </a:xfrm>
              <a:prstGeom prst="roundRect">
                <a:avLst>
                  <a:gd name="adj" fmla="val 50000"/>
                </a:avLst>
              </a:pr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grpSp>
        <p:nvGrpSpPr>
          <p:cNvPr id="588" name="Google Shape;588;p14"/>
          <p:cNvGrpSpPr/>
          <p:nvPr/>
        </p:nvGrpSpPr>
        <p:grpSpPr>
          <a:xfrm>
            <a:off x="156402" y="125647"/>
            <a:ext cx="9298816" cy="4877582"/>
            <a:chOff x="156402" y="125647"/>
            <a:chExt cx="9298816" cy="4877582"/>
          </a:xfrm>
        </p:grpSpPr>
        <p:grpSp>
          <p:nvGrpSpPr>
            <p:cNvPr id="589" name="Google Shape;589;p14"/>
            <p:cNvGrpSpPr/>
            <p:nvPr/>
          </p:nvGrpSpPr>
          <p:grpSpPr>
            <a:xfrm rot="5400000" flipH="1">
              <a:off x="8592244" y="1263134"/>
              <a:ext cx="694726" cy="1031222"/>
              <a:chOff x="8362468" y="1951783"/>
              <a:chExt cx="593681" cy="881236"/>
            </a:xfrm>
          </p:grpSpPr>
          <p:sp>
            <p:nvSpPr>
              <p:cNvPr id="590" name="Google Shape;590;p14"/>
              <p:cNvSpPr/>
              <p:nvPr/>
            </p:nvSpPr>
            <p:spPr>
              <a:xfrm flipH="1">
                <a:off x="8434357" y="1951783"/>
                <a:ext cx="521793" cy="847142"/>
              </a:xfrm>
              <a:custGeom>
                <a:avLst/>
                <a:gdLst/>
                <a:ahLst/>
                <a:cxnLst/>
                <a:rect l="l" t="t" r="r" b="b"/>
                <a:pathLst>
                  <a:path w="16070" h="26090" extrusionOk="0">
                    <a:moveTo>
                      <a:pt x="571" y="0"/>
                    </a:moveTo>
                    <a:cubicBezTo>
                      <a:pt x="252" y="0"/>
                      <a:pt x="1" y="274"/>
                      <a:pt x="1" y="571"/>
                    </a:cubicBezTo>
                    <a:lnTo>
                      <a:pt x="1" y="20383"/>
                    </a:lnTo>
                    <a:cubicBezTo>
                      <a:pt x="1" y="23533"/>
                      <a:pt x="2557" y="26089"/>
                      <a:pt x="5707" y="26089"/>
                    </a:cubicBezTo>
                    <a:lnTo>
                      <a:pt x="15499" y="26089"/>
                    </a:lnTo>
                    <a:cubicBezTo>
                      <a:pt x="15819" y="26089"/>
                      <a:pt x="16070" y="25838"/>
                      <a:pt x="16070" y="25519"/>
                    </a:cubicBezTo>
                    <a:cubicBezTo>
                      <a:pt x="16070" y="25199"/>
                      <a:pt x="15819" y="24948"/>
                      <a:pt x="15499" y="24948"/>
                    </a:cubicBezTo>
                    <a:lnTo>
                      <a:pt x="5707" y="24948"/>
                    </a:lnTo>
                    <a:cubicBezTo>
                      <a:pt x="3196" y="24948"/>
                      <a:pt x="1142" y="22894"/>
                      <a:pt x="1142" y="20383"/>
                    </a:cubicBezTo>
                    <a:lnTo>
                      <a:pt x="1142" y="571"/>
                    </a:lnTo>
                    <a:cubicBezTo>
                      <a:pt x="1142" y="274"/>
                      <a:pt x="8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flipH="1">
                <a:off x="8362468" y="2727751"/>
                <a:ext cx="105268" cy="105268"/>
              </a:xfrm>
              <a:custGeom>
                <a:avLst/>
                <a:gdLst/>
                <a:ahLst/>
                <a:cxnLst/>
                <a:rect l="l" t="t" r="r" b="b"/>
                <a:pathLst>
                  <a:path w="3242" h="3242" extrusionOk="0">
                    <a:moveTo>
                      <a:pt x="1621" y="0"/>
                    </a:moveTo>
                    <a:cubicBezTo>
                      <a:pt x="708" y="0"/>
                      <a:pt x="1" y="731"/>
                      <a:pt x="1" y="1621"/>
                    </a:cubicBezTo>
                    <a:cubicBezTo>
                      <a:pt x="1" y="2534"/>
                      <a:pt x="708" y="3241"/>
                      <a:pt x="1621" y="3241"/>
                    </a:cubicBezTo>
                    <a:cubicBezTo>
                      <a:pt x="2511" y="3241"/>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4"/>
            <p:cNvGrpSpPr/>
            <p:nvPr/>
          </p:nvGrpSpPr>
          <p:grpSpPr>
            <a:xfrm flipH="1">
              <a:off x="8833306" y="125647"/>
              <a:ext cx="353287" cy="933362"/>
              <a:chOff x="8302431" y="1111330"/>
              <a:chExt cx="285346" cy="753805"/>
            </a:xfrm>
          </p:grpSpPr>
          <p:sp>
            <p:nvSpPr>
              <p:cNvPr id="593" name="Google Shape;593;p14"/>
              <p:cNvSpPr/>
              <p:nvPr/>
            </p:nvSpPr>
            <p:spPr>
              <a:xfrm flipH="1">
                <a:off x="8482510" y="1759835"/>
                <a:ext cx="105268" cy="105300"/>
              </a:xfrm>
              <a:custGeom>
                <a:avLst/>
                <a:gdLst/>
                <a:ahLst/>
                <a:cxnLst/>
                <a:rect l="l" t="t" r="r" b="b"/>
                <a:pathLst>
                  <a:path w="3242" h="3243" extrusionOk="0">
                    <a:moveTo>
                      <a:pt x="1621" y="1"/>
                    </a:moveTo>
                    <a:cubicBezTo>
                      <a:pt x="730" y="1"/>
                      <a:pt x="0" y="708"/>
                      <a:pt x="0" y="1621"/>
                    </a:cubicBezTo>
                    <a:cubicBezTo>
                      <a:pt x="0" y="2512"/>
                      <a:pt x="730" y="3242"/>
                      <a:pt x="1621" y="3242"/>
                    </a:cubicBezTo>
                    <a:cubicBezTo>
                      <a:pt x="2511" y="3242"/>
                      <a:pt x="3241" y="2512"/>
                      <a:pt x="3241" y="1621"/>
                    </a:cubicBezTo>
                    <a:cubicBezTo>
                      <a:pt x="3241" y="708"/>
                      <a:pt x="2511"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flipH="1">
                <a:off x="8302431" y="1111330"/>
                <a:ext cx="250539" cy="690767"/>
              </a:xfrm>
              <a:custGeom>
                <a:avLst/>
                <a:gdLst/>
                <a:ahLst/>
                <a:cxnLst/>
                <a:rect l="l" t="t" r="r" b="b"/>
                <a:pathLst>
                  <a:path w="7716" h="21274" extrusionOk="0">
                    <a:moveTo>
                      <a:pt x="549" y="0"/>
                    </a:moveTo>
                    <a:cubicBezTo>
                      <a:pt x="252" y="0"/>
                      <a:pt x="1" y="251"/>
                      <a:pt x="1" y="548"/>
                    </a:cubicBezTo>
                    <a:lnTo>
                      <a:pt x="1" y="20726"/>
                    </a:lnTo>
                    <a:cubicBezTo>
                      <a:pt x="1" y="21022"/>
                      <a:pt x="252" y="21273"/>
                      <a:pt x="549" y="21273"/>
                    </a:cubicBezTo>
                    <a:cubicBezTo>
                      <a:pt x="845" y="21273"/>
                      <a:pt x="1096" y="21022"/>
                      <a:pt x="1096" y="20726"/>
                    </a:cubicBezTo>
                    <a:lnTo>
                      <a:pt x="1096" y="1073"/>
                    </a:lnTo>
                    <a:lnTo>
                      <a:pt x="7191" y="1073"/>
                    </a:lnTo>
                    <a:cubicBezTo>
                      <a:pt x="7488" y="1073"/>
                      <a:pt x="7716" y="845"/>
                      <a:pt x="7716" y="548"/>
                    </a:cubicBezTo>
                    <a:cubicBezTo>
                      <a:pt x="7716" y="251"/>
                      <a:pt x="7488" y="0"/>
                      <a:pt x="7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14"/>
            <p:cNvGrpSpPr/>
            <p:nvPr/>
          </p:nvGrpSpPr>
          <p:grpSpPr>
            <a:xfrm rot="10800000" flipH="1">
              <a:off x="156402" y="4378409"/>
              <a:ext cx="649810" cy="624820"/>
              <a:chOff x="6358627" y="3247271"/>
              <a:chExt cx="649810" cy="624820"/>
            </a:xfrm>
          </p:grpSpPr>
          <p:sp>
            <p:nvSpPr>
              <p:cNvPr id="596" name="Google Shape;596;p14"/>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14"/>
            <p:cNvGrpSpPr/>
            <p:nvPr/>
          </p:nvGrpSpPr>
          <p:grpSpPr>
            <a:xfrm>
              <a:off x="8281240" y="4251196"/>
              <a:ext cx="584817" cy="705606"/>
              <a:chOff x="6136065" y="3247271"/>
              <a:chExt cx="584817" cy="705606"/>
            </a:xfrm>
          </p:grpSpPr>
          <p:sp>
            <p:nvSpPr>
              <p:cNvPr id="600" name="Google Shape;600;p14"/>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flipH="1">
                <a:off x="6136065" y="3620059"/>
                <a:ext cx="191995" cy="332818"/>
              </a:xfrm>
              <a:custGeom>
                <a:avLst/>
                <a:gdLst/>
                <a:ahLst/>
                <a:cxnLst/>
                <a:rect l="l" t="t" r="r" b="b"/>
                <a:pathLst>
                  <a:path w="5913" h="10250" extrusionOk="0">
                    <a:moveTo>
                      <a:pt x="0" y="1"/>
                    </a:moveTo>
                    <a:lnTo>
                      <a:pt x="0"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4" name="Google Shape;604;p14"/>
          <p:cNvSpPr txBox="1">
            <a:spLocks noGrp="1"/>
          </p:cNvSpPr>
          <p:nvPr>
            <p:ph type="subTitle" idx="1"/>
          </p:nvPr>
        </p:nvSpPr>
        <p:spPr>
          <a:xfrm>
            <a:off x="713175" y="2539749"/>
            <a:ext cx="241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5" name="Google Shape;605;p14"/>
          <p:cNvSpPr txBox="1">
            <a:spLocks noGrp="1"/>
          </p:cNvSpPr>
          <p:nvPr>
            <p:ph type="subTitle" idx="2"/>
          </p:nvPr>
        </p:nvSpPr>
        <p:spPr>
          <a:xfrm>
            <a:off x="3366883" y="2539749"/>
            <a:ext cx="241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6" name="Google Shape;606;p14"/>
          <p:cNvSpPr txBox="1">
            <a:spLocks noGrp="1"/>
          </p:cNvSpPr>
          <p:nvPr>
            <p:ph type="subTitle" idx="3"/>
          </p:nvPr>
        </p:nvSpPr>
        <p:spPr>
          <a:xfrm>
            <a:off x="6020574" y="2539749"/>
            <a:ext cx="241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7" name="Google Shape;607;p14"/>
          <p:cNvSpPr txBox="1">
            <a:spLocks noGrp="1"/>
          </p:cNvSpPr>
          <p:nvPr>
            <p:ph type="subTitle" idx="4"/>
          </p:nvPr>
        </p:nvSpPr>
        <p:spPr>
          <a:xfrm>
            <a:off x="713175" y="1941125"/>
            <a:ext cx="2410200" cy="666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08" name="Google Shape;608;p14"/>
          <p:cNvSpPr txBox="1">
            <a:spLocks noGrp="1"/>
          </p:cNvSpPr>
          <p:nvPr>
            <p:ph type="subTitle" idx="5"/>
          </p:nvPr>
        </p:nvSpPr>
        <p:spPr>
          <a:xfrm>
            <a:off x="3366887" y="1941125"/>
            <a:ext cx="2410200" cy="666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09" name="Google Shape;609;p14"/>
          <p:cNvSpPr txBox="1">
            <a:spLocks noGrp="1"/>
          </p:cNvSpPr>
          <p:nvPr>
            <p:ph type="subTitle" idx="6"/>
          </p:nvPr>
        </p:nvSpPr>
        <p:spPr>
          <a:xfrm>
            <a:off x="6020574" y="1941125"/>
            <a:ext cx="2410200" cy="666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92"/>
        <p:cNvGrpSpPr/>
        <p:nvPr/>
      </p:nvGrpSpPr>
      <p:grpSpPr>
        <a:xfrm>
          <a:off x="0" y="0"/>
          <a:ext cx="0" cy="0"/>
          <a:chOff x="0" y="0"/>
          <a:chExt cx="0" cy="0"/>
        </a:xfrm>
      </p:grpSpPr>
      <p:grpSp>
        <p:nvGrpSpPr>
          <p:cNvPr id="693" name="Google Shape;693;p16"/>
          <p:cNvGrpSpPr/>
          <p:nvPr/>
        </p:nvGrpSpPr>
        <p:grpSpPr>
          <a:xfrm>
            <a:off x="-956977" y="-3168738"/>
            <a:ext cx="14344031" cy="9283387"/>
            <a:chOff x="-956977" y="-3168738"/>
            <a:chExt cx="14344031" cy="9283387"/>
          </a:xfrm>
        </p:grpSpPr>
        <p:grpSp>
          <p:nvGrpSpPr>
            <p:cNvPr id="694" name="Google Shape;694;p16"/>
            <p:cNvGrpSpPr/>
            <p:nvPr/>
          </p:nvGrpSpPr>
          <p:grpSpPr>
            <a:xfrm>
              <a:off x="-956977" y="-145449"/>
              <a:ext cx="2639748" cy="5351757"/>
              <a:chOff x="-956977" y="-145449"/>
              <a:chExt cx="2639748" cy="5351757"/>
            </a:xfrm>
          </p:grpSpPr>
          <p:sp>
            <p:nvSpPr>
              <p:cNvPr id="695" name="Google Shape;695;p16"/>
              <p:cNvSpPr/>
              <p:nvPr/>
            </p:nvSpPr>
            <p:spPr>
              <a:xfrm rot="-2700000">
                <a:off x="-1250442" y="869940"/>
                <a:ext cx="3051731" cy="43402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696" name="Google Shape;696;p16"/>
              <p:cNvSpPr/>
              <p:nvPr/>
            </p:nvSpPr>
            <p:spPr>
              <a:xfrm rot="-2700000">
                <a:off x="-984744" y="2023812"/>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sp>
            <p:nvSpPr>
              <p:cNvPr id="697" name="Google Shape;697;p16"/>
              <p:cNvSpPr/>
              <p:nvPr/>
            </p:nvSpPr>
            <p:spPr>
              <a:xfrm rot="-2700000">
                <a:off x="-1080719" y="3975987"/>
                <a:ext cx="3051731" cy="177342"/>
              </a:xfrm>
              <a:prstGeom prst="roundRect">
                <a:avLst>
                  <a:gd name="adj" fmla="val 50000"/>
                </a:avLst>
              </a:pr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ctor"/>
                  <a:ea typeface="Actor"/>
                  <a:cs typeface="Actor"/>
                  <a:sym typeface="Actor"/>
                </a:endParaRPr>
              </a:p>
            </p:txBody>
          </p:sp>
        </p:grpSp>
        <p:grpSp>
          <p:nvGrpSpPr>
            <p:cNvPr id="698" name="Google Shape;698;p16"/>
            <p:cNvGrpSpPr/>
            <p:nvPr/>
          </p:nvGrpSpPr>
          <p:grpSpPr>
            <a:xfrm rot="-9111091" flipH="1">
              <a:off x="3283522" y="-1289077"/>
              <a:ext cx="9353659" cy="5524064"/>
              <a:chOff x="927625" y="1775425"/>
              <a:chExt cx="3835100" cy="2264925"/>
            </a:xfrm>
          </p:grpSpPr>
          <p:sp>
            <p:nvSpPr>
              <p:cNvPr id="699" name="Google Shape;699;p16"/>
              <p:cNvSpPr/>
              <p:nvPr/>
            </p:nvSpPr>
            <p:spPr>
              <a:xfrm>
                <a:off x="990850" y="2261400"/>
                <a:ext cx="3731450" cy="897825"/>
              </a:xfrm>
              <a:custGeom>
                <a:avLst/>
                <a:gdLst/>
                <a:ahLst/>
                <a:cxnLst/>
                <a:rect l="l" t="t" r="r" b="b"/>
                <a:pathLst>
                  <a:path w="149258" h="35913" extrusionOk="0">
                    <a:moveTo>
                      <a:pt x="21190" y="1"/>
                    </a:moveTo>
                    <a:lnTo>
                      <a:pt x="1" y="12859"/>
                    </a:lnTo>
                    <a:lnTo>
                      <a:pt x="39" y="12916"/>
                    </a:lnTo>
                    <a:lnTo>
                      <a:pt x="21171" y="96"/>
                    </a:lnTo>
                    <a:lnTo>
                      <a:pt x="54020" y="35912"/>
                    </a:lnTo>
                    <a:lnTo>
                      <a:pt x="61667" y="34372"/>
                    </a:lnTo>
                    <a:lnTo>
                      <a:pt x="61686" y="34353"/>
                    </a:lnTo>
                    <a:lnTo>
                      <a:pt x="76769" y="14343"/>
                    </a:lnTo>
                    <a:lnTo>
                      <a:pt x="93089" y="19269"/>
                    </a:lnTo>
                    <a:lnTo>
                      <a:pt x="93108" y="19269"/>
                    </a:lnTo>
                    <a:lnTo>
                      <a:pt x="98738" y="17158"/>
                    </a:lnTo>
                    <a:lnTo>
                      <a:pt x="113955" y="29559"/>
                    </a:lnTo>
                    <a:lnTo>
                      <a:pt x="113974" y="29578"/>
                    </a:lnTo>
                    <a:lnTo>
                      <a:pt x="117816" y="25888"/>
                    </a:lnTo>
                    <a:lnTo>
                      <a:pt x="120783" y="17861"/>
                    </a:lnTo>
                    <a:lnTo>
                      <a:pt x="149257" y="5593"/>
                    </a:lnTo>
                    <a:lnTo>
                      <a:pt x="149219" y="5517"/>
                    </a:lnTo>
                    <a:lnTo>
                      <a:pt x="120726" y="17785"/>
                    </a:lnTo>
                    <a:lnTo>
                      <a:pt x="117759" y="25831"/>
                    </a:lnTo>
                    <a:lnTo>
                      <a:pt x="113974" y="29483"/>
                    </a:lnTo>
                    <a:lnTo>
                      <a:pt x="98776" y="17082"/>
                    </a:lnTo>
                    <a:lnTo>
                      <a:pt x="98757" y="17082"/>
                    </a:lnTo>
                    <a:lnTo>
                      <a:pt x="93108" y="19193"/>
                    </a:lnTo>
                    <a:lnTo>
                      <a:pt x="76750" y="14267"/>
                    </a:lnTo>
                    <a:lnTo>
                      <a:pt x="76731" y="14248"/>
                    </a:lnTo>
                    <a:lnTo>
                      <a:pt x="61628" y="34295"/>
                    </a:lnTo>
                    <a:lnTo>
                      <a:pt x="54058" y="35836"/>
                    </a:lnTo>
                    <a:lnTo>
                      <a:pt x="21209" y="20"/>
                    </a:lnTo>
                    <a:lnTo>
                      <a:pt x="2119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a:off x="978975" y="2180575"/>
                <a:ext cx="3732875" cy="940125"/>
              </a:xfrm>
              <a:custGeom>
                <a:avLst/>
                <a:gdLst/>
                <a:ahLst/>
                <a:cxnLst/>
                <a:rect l="l" t="t" r="r" b="b"/>
                <a:pathLst>
                  <a:path w="149315" h="37605" extrusionOk="0">
                    <a:moveTo>
                      <a:pt x="153" y="95"/>
                    </a:moveTo>
                    <a:lnTo>
                      <a:pt x="21627" y="3329"/>
                    </a:lnTo>
                    <a:lnTo>
                      <a:pt x="22768" y="17709"/>
                    </a:lnTo>
                    <a:lnTo>
                      <a:pt x="22768" y="17709"/>
                    </a:lnTo>
                    <a:lnTo>
                      <a:pt x="19059" y="12155"/>
                    </a:lnTo>
                    <a:lnTo>
                      <a:pt x="19059" y="12136"/>
                    </a:lnTo>
                    <a:lnTo>
                      <a:pt x="7343" y="11926"/>
                    </a:lnTo>
                    <a:lnTo>
                      <a:pt x="153" y="95"/>
                    </a:lnTo>
                    <a:close/>
                    <a:moveTo>
                      <a:pt x="0" y="0"/>
                    </a:moveTo>
                    <a:lnTo>
                      <a:pt x="7285" y="11983"/>
                    </a:lnTo>
                    <a:lnTo>
                      <a:pt x="7304" y="12003"/>
                    </a:lnTo>
                    <a:lnTo>
                      <a:pt x="19021" y="12231"/>
                    </a:lnTo>
                    <a:lnTo>
                      <a:pt x="22768" y="17861"/>
                    </a:lnTo>
                    <a:lnTo>
                      <a:pt x="22768" y="17880"/>
                    </a:lnTo>
                    <a:lnTo>
                      <a:pt x="23301" y="24594"/>
                    </a:lnTo>
                    <a:lnTo>
                      <a:pt x="23320" y="24632"/>
                    </a:lnTo>
                    <a:lnTo>
                      <a:pt x="53639" y="20543"/>
                    </a:lnTo>
                    <a:lnTo>
                      <a:pt x="62103" y="37566"/>
                    </a:lnTo>
                    <a:lnTo>
                      <a:pt x="62103" y="37605"/>
                    </a:lnTo>
                    <a:lnTo>
                      <a:pt x="80649" y="36463"/>
                    </a:lnTo>
                    <a:lnTo>
                      <a:pt x="78956" y="28132"/>
                    </a:lnTo>
                    <a:lnTo>
                      <a:pt x="93583" y="22502"/>
                    </a:lnTo>
                    <a:lnTo>
                      <a:pt x="114487" y="32830"/>
                    </a:lnTo>
                    <a:lnTo>
                      <a:pt x="115628" y="14190"/>
                    </a:lnTo>
                    <a:lnTo>
                      <a:pt x="136018" y="17290"/>
                    </a:lnTo>
                    <a:lnTo>
                      <a:pt x="136056" y="17290"/>
                    </a:lnTo>
                    <a:lnTo>
                      <a:pt x="139309" y="7133"/>
                    </a:lnTo>
                    <a:lnTo>
                      <a:pt x="149314" y="2758"/>
                    </a:lnTo>
                    <a:lnTo>
                      <a:pt x="149276" y="2682"/>
                    </a:lnTo>
                    <a:lnTo>
                      <a:pt x="139271" y="7057"/>
                    </a:lnTo>
                    <a:lnTo>
                      <a:pt x="139252" y="7057"/>
                    </a:lnTo>
                    <a:lnTo>
                      <a:pt x="135999" y="17195"/>
                    </a:lnTo>
                    <a:lnTo>
                      <a:pt x="115552" y="14095"/>
                    </a:lnTo>
                    <a:lnTo>
                      <a:pt x="114411" y="32697"/>
                    </a:lnTo>
                    <a:lnTo>
                      <a:pt x="93602" y="22426"/>
                    </a:lnTo>
                    <a:lnTo>
                      <a:pt x="93583" y="22426"/>
                    </a:lnTo>
                    <a:lnTo>
                      <a:pt x="78899" y="28075"/>
                    </a:lnTo>
                    <a:lnTo>
                      <a:pt x="78861" y="28075"/>
                    </a:lnTo>
                    <a:lnTo>
                      <a:pt x="80554" y="36387"/>
                    </a:lnTo>
                    <a:lnTo>
                      <a:pt x="62161" y="37509"/>
                    </a:lnTo>
                    <a:lnTo>
                      <a:pt x="53715" y="20467"/>
                    </a:lnTo>
                    <a:lnTo>
                      <a:pt x="53696" y="20448"/>
                    </a:lnTo>
                    <a:lnTo>
                      <a:pt x="23377" y="24537"/>
                    </a:lnTo>
                    <a:lnTo>
                      <a:pt x="22864" y="17861"/>
                    </a:lnTo>
                    <a:lnTo>
                      <a:pt x="30757" y="13239"/>
                    </a:lnTo>
                    <a:lnTo>
                      <a:pt x="30700" y="13163"/>
                    </a:lnTo>
                    <a:lnTo>
                      <a:pt x="22844" y="17785"/>
                    </a:lnTo>
                    <a:lnTo>
                      <a:pt x="21703" y="3291"/>
                    </a:lnTo>
                    <a:lnTo>
                      <a:pt x="21684" y="3253"/>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a:off x="927625" y="2532925"/>
                <a:ext cx="3741425" cy="831250"/>
              </a:xfrm>
              <a:custGeom>
                <a:avLst/>
                <a:gdLst/>
                <a:ahLst/>
                <a:cxnLst/>
                <a:rect l="l" t="t" r="r" b="b"/>
                <a:pathLst>
                  <a:path w="149657" h="33250" extrusionOk="0">
                    <a:moveTo>
                      <a:pt x="117644" y="1"/>
                    </a:moveTo>
                    <a:lnTo>
                      <a:pt x="101267" y="6221"/>
                    </a:lnTo>
                    <a:lnTo>
                      <a:pt x="82627" y="22312"/>
                    </a:lnTo>
                    <a:lnTo>
                      <a:pt x="73211" y="33154"/>
                    </a:lnTo>
                    <a:lnTo>
                      <a:pt x="56587" y="24975"/>
                    </a:lnTo>
                    <a:lnTo>
                      <a:pt x="25412" y="10443"/>
                    </a:lnTo>
                    <a:lnTo>
                      <a:pt x="0" y="21171"/>
                    </a:lnTo>
                    <a:lnTo>
                      <a:pt x="38" y="21247"/>
                    </a:lnTo>
                    <a:lnTo>
                      <a:pt x="25393" y="10538"/>
                    </a:lnTo>
                    <a:lnTo>
                      <a:pt x="56549" y="25051"/>
                    </a:lnTo>
                    <a:lnTo>
                      <a:pt x="73192" y="33230"/>
                    </a:lnTo>
                    <a:lnTo>
                      <a:pt x="73230" y="33249"/>
                    </a:lnTo>
                    <a:lnTo>
                      <a:pt x="82684" y="22369"/>
                    </a:lnTo>
                    <a:lnTo>
                      <a:pt x="101305" y="6297"/>
                    </a:lnTo>
                    <a:lnTo>
                      <a:pt x="117625" y="96"/>
                    </a:lnTo>
                    <a:lnTo>
                      <a:pt x="123255" y="7000"/>
                    </a:lnTo>
                    <a:lnTo>
                      <a:pt x="135657" y="16435"/>
                    </a:lnTo>
                    <a:lnTo>
                      <a:pt x="135676" y="16454"/>
                    </a:lnTo>
                    <a:lnTo>
                      <a:pt x="149656" y="17728"/>
                    </a:lnTo>
                    <a:lnTo>
                      <a:pt x="149656" y="17633"/>
                    </a:lnTo>
                    <a:lnTo>
                      <a:pt x="135714" y="16378"/>
                    </a:lnTo>
                    <a:lnTo>
                      <a:pt x="123312" y="6943"/>
                    </a:lnTo>
                    <a:lnTo>
                      <a:pt x="117663" y="20"/>
                    </a:lnTo>
                    <a:lnTo>
                      <a:pt x="117644"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a:off x="969475" y="2377425"/>
                <a:ext cx="3791350" cy="1167450"/>
              </a:xfrm>
              <a:custGeom>
                <a:avLst/>
                <a:gdLst/>
                <a:ahLst/>
                <a:cxnLst/>
                <a:rect l="l" t="t" r="r" b="b"/>
                <a:pathLst>
                  <a:path w="151654" h="46698" extrusionOk="0">
                    <a:moveTo>
                      <a:pt x="76" y="1"/>
                    </a:moveTo>
                    <a:lnTo>
                      <a:pt x="0" y="134"/>
                    </a:lnTo>
                    <a:lnTo>
                      <a:pt x="17880" y="9568"/>
                    </a:lnTo>
                    <a:lnTo>
                      <a:pt x="20543" y="29274"/>
                    </a:lnTo>
                    <a:lnTo>
                      <a:pt x="20562" y="29331"/>
                    </a:lnTo>
                    <a:lnTo>
                      <a:pt x="54856" y="31309"/>
                    </a:lnTo>
                    <a:lnTo>
                      <a:pt x="61399" y="44015"/>
                    </a:lnTo>
                    <a:lnTo>
                      <a:pt x="70263" y="43521"/>
                    </a:lnTo>
                    <a:lnTo>
                      <a:pt x="79659" y="46697"/>
                    </a:lnTo>
                    <a:lnTo>
                      <a:pt x="99365" y="34809"/>
                    </a:lnTo>
                    <a:lnTo>
                      <a:pt x="81352" y="28589"/>
                    </a:lnTo>
                    <a:lnTo>
                      <a:pt x="114829" y="24975"/>
                    </a:lnTo>
                    <a:lnTo>
                      <a:pt x="126527" y="28494"/>
                    </a:lnTo>
                    <a:lnTo>
                      <a:pt x="126565" y="28494"/>
                    </a:lnTo>
                    <a:lnTo>
                      <a:pt x="134097" y="22674"/>
                    </a:lnTo>
                    <a:lnTo>
                      <a:pt x="136475" y="9473"/>
                    </a:lnTo>
                    <a:lnTo>
                      <a:pt x="151634" y="11851"/>
                    </a:lnTo>
                    <a:lnTo>
                      <a:pt x="151653" y="11699"/>
                    </a:lnTo>
                    <a:lnTo>
                      <a:pt x="136341" y="9283"/>
                    </a:lnTo>
                    <a:lnTo>
                      <a:pt x="133945" y="22579"/>
                    </a:lnTo>
                    <a:lnTo>
                      <a:pt x="126527" y="28323"/>
                    </a:lnTo>
                    <a:lnTo>
                      <a:pt x="114848" y="24804"/>
                    </a:lnTo>
                    <a:lnTo>
                      <a:pt x="80629" y="28513"/>
                    </a:lnTo>
                    <a:lnTo>
                      <a:pt x="99003" y="34847"/>
                    </a:lnTo>
                    <a:lnTo>
                      <a:pt x="79640" y="46526"/>
                    </a:lnTo>
                    <a:lnTo>
                      <a:pt x="70301" y="43368"/>
                    </a:lnTo>
                    <a:lnTo>
                      <a:pt x="70282" y="43349"/>
                    </a:lnTo>
                    <a:lnTo>
                      <a:pt x="61494" y="43844"/>
                    </a:lnTo>
                    <a:lnTo>
                      <a:pt x="54951" y="31157"/>
                    </a:lnTo>
                    <a:lnTo>
                      <a:pt x="20695" y="29179"/>
                    </a:lnTo>
                    <a:lnTo>
                      <a:pt x="18013" y="9473"/>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a:off x="3368000" y="2387900"/>
                <a:ext cx="1269650" cy="862150"/>
              </a:xfrm>
              <a:custGeom>
                <a:avLst/>
                <a:gdLst/>
                <a:ahLst/>
                <a:cxnLst/>
                <a:rect l="l" t="t" r="r" b="b"/>
                <a:pathLst>
                  <a:path w="50786" h="34486" extrusionOk="0">
                    <a:moveTo>
                      <a:pt x="30871" y="0"/>
                    </a:moveTo>
                    <a:lnTo>
                      <a:pt x="25621" y="12744"/>
                    </a:lnTo>
                    <a:lnTo>
                      <a:pt x="18869" y="24442"/>
                    </a:lnTo>
                    <a:lnTo>
                      <a:pt x="3272" y="34352"/>
                    </a:lnTo>
                    <a:lnTo>
                      <a:pt x="76" y="15122"/>
                    </a:lnTo>
                    <a:lnTo>
                      <a:pt x="0" y="15141"/>
                    </a:lnTo>
                    <a:lnTo>
                      <a:pt x="3215" y="34485"/>
                    </a:lnTo>
                    <a:lnTo>
                      <a:pt x="18907" y="24499"/>
                    </a:lnTo>
                    <a:lnTo>
                      <a:pt x="18926" y="24499"/>
                    </a:lnTo>
                    <a:lnTo>
                      <a:pt x="25697" y="12782"/>
                    </a:lnTo>
                    <a:lnTo>
                      <a:pt x="30890" y="134"/>
                    </a:lnTo>
                    <a:lnTo>
                      <a:pt x="40438" y="8978"/>
                    </a:lnTo>
                    <a:cubicBezTo>
                      <a:pt x="40476" y="9016"/>
                      <a:pt x="42987" y="12003"/>
                      <a:pt x="45517" y="14932"/>
                    </a:cubicBezTo>
                    <a:cubicBezTo>
                      <a:pt x="50327" y="20549"/>
                      <a:pt x="50700" y="20849"/>
                      <a:pt x="50775" y="20849"/>
                    </a:cubicBezTo>
                    <a:cubicBezTo>
                      <a:pt x="50779" y="20849"/>
                      <a:pt x="50783" y="20848"/>
                      <a:pt x="50786" y="20847"/>
                    </a:cubicBezTo>
                    <a:lnTo>
                      <a:pt x="50767" y="20790"/>
                    </a:lnTo>
                    <a:lnTo>
                      <a:pt x="50767" y="20771"/>
                    </a:lnTo>
                    <a:cubicBezTo>
                      <a:pt x="50462" y="20638"/>
                      <a:pt x="43919" y="12973"/>
                      <a:pt x="40495" y="8921"/>
                    </a:cubicBezTo>
                    <a:lnTo>
                      <a:pt x="3087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a:off x="3932900" y="2906700"/>
                <a:ext cx="818875" cy="724700"/>
              </a:xfrm>
              <a:custGeom>
                <a:avLst/>
                <a:gdLst/>
                <a:ahLst/>
                <a:cxnLst/>
                <a:rect l="l" t="t" r="r" b="b"/>
                <a:pathLst>
                  <a:path w="32755" h="28988" extrusionOk="0">
                    <a:moveTo>
                      <a:pt x="229" y="95"/>
                    </a:moveTo>
                    <a:lnTo>
                      <a:pt x="15446" y="1503"/>
                    </a:lnTo>
                    <a:lnTo>
                      <a:pt x="17405" y="5307"/>
                    </a:lnTo>
                    <a:lnTo>
                      <a:pt x="8009" y="7209"/>
                    </a:lnTo>
                    <a:lnTo>
                      <a:pt x="229" y="95"/>
                    </a:lnTo>
                    <a:close/>
                    <a:moveTo>
                      <a:pt x="1" y="0"/>
                    </a:moveTo>
                    <a:lnTo>
                      <a:pt x="7971" y="7266"/>
                    </a:lnTo>
                    <a:lnTo>
                      <a:pt x="7990" y="7285"/>
                    </a:lnTo>
                    <a:lnTo>
                      <a:pt x="17443" y="5383"/>
                    </a:lnTo>
                    <a:lnTo>
                      <a:pt x="29540" y="28988"/>
                    </a:lnTo>
                    <a:lnTo>
                      <a:pt x="29616" y="28950"/>
                    </a:lnTo>
                    <a:lnTo>
                      <a:pt x="17519" y="5364"/>
                    </a:lnTo>
                    <a:lnTo>
                      <a:pt x="32755" y="2283"/>
                    </a:lnTo>
                    <a:lnTo>
                      <a:pt x="32755" y="2207"/>
                    </a:lnTo>
                    <a:lnTo>
                      <a:pt x="17481" y="5288"/>
                    </a:lnTo>
                    <a:lnTo>
                      <a:pt x="15522" y="1446"/>
                    </a:lnTo>
                    <a:lnTo>
                      <a:pt x="15503" y="1427"/>
                    </a:lnTo>
                    <a:lnTo>
                      <a:pt x="1"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a:off x="3839700" y="2998950"/>
                <a:ext cx="149825" cy="256800"/>
              </a:xfrm>
              <a:custGeom>
                <a:avLst/>
                <a:gdLst/>
                <a:ahLst/>
                <a:cxnLst/>
                <a:rect l="l" t="t" r="r" b="b"/>
                <a:pathLst>
                  <a:path w="5993" h="10272" extrusionOk="0">
                    <a:moveTo>
                      <a:pt x="58" y="0"/>
                    </a:moveTo>
                    <a:lnTo>
                      <a:pt x="1" y="38"/>
                    </a:lnTo>
                    <a:lnTo>
                      <a:pt x="5916" y="10271"/>
                    </a:lnTo>
                    <a:lnTo>
                      <a:pt x="5992" y="10233"/>
                    </a:lnTo>
                    <a:lnTo>
                      <a:pt x="58"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a:off x="2754100" y="1924275"/>
                <a:ext cx="1909225" cy="1168375"/>
              </a:xfrm>
              <a:custGeom>
                <a:avLst/>
                <a:gdLst/>
                <a:ahLst/>
                <a:cxnLst/>
                <a:rect l="l" t="t" r="r" b="b"/>
                <a:pathLst>
                  <a:path w="76369" h="46735" extrusionOk="0">
                    <a:moveTo>
                      <a:pt x="76312" y="0"/>
                    </a:moveTo>
                    <a:lnTo>
                      <a:pt x="55427" y="18583"/>
                    </a:lnTo>
                    <a:lnTo>
                      <a:pt x="23700" y="18717"/>
                    </a:lnTo>
                    <a:lnTo>
                      <a:pt x="23662" y="18717"/>
                    </a:lnTo>
                    <a:lnTo>
                      <a:pt x="22540" y="32697"/>
                    </a:lnTo>
                    <a:lnTo>
                      <a:pt x="9606" y="46620"/>
                    </a:lnTo>
                    <a:lnTo>
                      <a:pt x="57" y="35969"/>
                    </a:lnTo>
                    <a:lnTo>
                      <a:pt x="0" y="36007"/>
                    </a:lnTo>
                    <a:lnTo>
                      <a:pt x="9568" y="46715"/>
                    </a:lnTo>
                    <a:lnTo>
                      <a:pt x="9606" y="46734"/>
                    </a:lnTo>
                    <a:lnTo>
                      <a:pt x="22616" y="32754"/>
                    </a:lnTo>
                    <a:lnTo>
                      <a:pt x="22616" y="32735"/>
                    </a:lnTo>
                    <a:lnTo>
                      <a:pt x="23738" y="18793"/>
                    </a:lnTo>
                    <a:lnTo>
                      <a:pt x="55446" y="18660"/>
                    </a:lnTo>
                    <a:lnTo>
                      <a:pt x="76369" y="57"/>
                    </a:lnTo>
                    <a:lnTo>
                      <a:pt x="76312"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956625" y="2792100"/>
                <a:ext cx="1219250" cy="494550"/>
              </a:xfrm>
              <a:custGeom>
                <a:avLst/>
                <a:gdLst/>
                <a:ahLst/>
                <a:cxnLst/>
                <a:rect l="l" t="t" r="r" b="b"/>
                <a:pathLst>
                  <a:path w="48770" h="19782" extrusionOk="0">
                    <a:moveTo>
                      <a:pt x="24214" y="0"/>
                    </a:moveTo>
                    <a:lnTo>
                      <a:pt x="20258" y="6657"/>
                    </a:lnTo>
                    <a:lnTo>
                      <a:pt x="11299" y="5554"/>
                    </a:lnTo>
                    <a:lnTo>
                      <a:pt x="58" y="323"/>
                    </a:lnTo>
                    <a:lnTo>
                      <a:pt x="0" y="476"/>
                    </a:lnTo>
                    <a:lnTo>
                      <a:pt x="11242" y="5687"/>
                    </a:lnTo>
                    <a:lnTo>
                      <a:pt x="20334" y="6829"/>
                    </a:lnTo>
                    <a:lnTo>
                      <a:pt x="24271" y="247"/>
                    </a:lnTo>
                    <a:lnTo>
                      <a:pt x="48656" y="19782"/>
                    </a:lnTo>
                    <a:lnTo>
                      <a:pt x="48770" y="19668"/>
                    </a:lnTo>
                    <a:lnTo>
                      <a:pt x="24290" y="57"/>
                    </a:lnTo>
                    <a:lnTo>
                      <a:pt x="24214"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1161100" y="2479200"/>
                <a:ext cx="78000" cy="453675"/>
              </a:xfrm>
              <a:custGeom>
                <a:avLst/>
                <a:gdLst/>
                <a:ahLst/>
                <a:cxnLst/>
                <a:rect l="l" t="t" r="r" b="b"/>
                <a:pathLst>
                  <a:path w="3120" h="18147" extrusionOk="0">
                    <a:moveTo>
                      <a:pt x="77" y="0"/>
                    </a:moveTo>
                    <a:lnTo>
                      <a:pt x="0" y="19"/>
                    </a:lnTo>
                    <a:lnTo>
                      <a:pt x="3044" y="18146"/>
                    </a:lnTo>
                    <a:lnTo>
                      <a:pt x="3120" y="18127"/>
                    </a:lnTo>
                    <a:lnTo>
                      <a:pt x="7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2531550" y="3045550"/>
                <a:ext cx="882600" cy="319575"/>
              </a:xfrm>
              <a:custGeom>
                <a:avLst/>
                <a:gdLst/>
                <a:ahLst/>
                <a:cxnLst/>
                <a:rect l="l" t="t" r="r" b="b"/>
                <a:pathLst>
                  <a:path w="35304" h="12783" extrusionOk="0">
                    <a:moveTo>
                      <a:pt x="35265" y="0"/>
                    </a:moveTo>
                    <a:lnTo>
                      <a:pt x="9054" y="12668"/>
                    </a:lnTo>
                    <a:lnTo>
                      <a:pt x="58" y="2929"/>
                    </a:lnTo>
                    <a:lnTo>
                      <a:pt x="0" y="2987"/>
                    </a:lnTo>
                    <a:lnTo>
                      <a:pt x="9016" y="12744"/>
                    </a:lnTo>
                    <a:lnTo>
                      <a:pt x="9035" y="12782"/>
                    </a:lnTo>
                    <a:lnTo>
                      <a:pt x="35303" y="76"/>
                    </a:lnTo>
                    <a:lnTo>
                      <a:pt x="35265"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a:off x="2316625" y="2691750"/>
                <a:ext cx="678575" cy="850725"/>
              </a:xfrm>
              <a:custGeom>
                <a:avLst/>
                <a:gdLst/>
                <a:ahLst/>
                <a:cxnLst/>
                <a:rect l="l" t="t" r="r" b="b"/>
                <a:pathLst>
                  <a:path w="27143" h="34029" extrusionOk="0">
                    <a:moveTo>
                      <a:pt x="0" y="1"/>
                    </a:moveTo>
                    <a:lnTo>
                      <a:pt x="27067" y="15997"/>
                    </a:lnTo>
                    <a:lnTo>
                      <a:pt x="25716" y="34029"/>
                    </a:lnTo>
                    <a:lnTo>
                      <a:pt x="25792" y="34029"/>
                    </a:lnTo>
                    <a:lnTo>
                      <a:pt x="27143" y="15978"/>
                    </a:lnTo>
                    <a:lnTo>
                      <a:pt x="27143" y="15959"/>
                    </a:lnTo>
                    <a:lnTo>
                      <a:pt x="323" y="96"/>
                    </a:lnTo>
                    <a:lnTo>
                      <a:pt x="323" y="96"/>
                    </a:lnTo>
                    <a:lnTo>
                      <a:pt x="20447" y="1427"/>
                    </a:lnTo>
                    <a:lnTo>
                      <a:pt x="25374" y="7685"/>
                    </a:lnTo>
                    <a:lnTo>
                      <a:pt x="25450" y="7628"/>
                    </a:lnTo>
                    <a:lnTo>
                      <a:pt x="20505" y="1370"/>
                    </a:lnTo>
                    <a:lnTo>
                      <a:pt x="20486" y="1351"/>
                    </a:lnTo>
                    <a:lnTo>
                      <a:pt x="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a:off x="2753625" y="2823475"/>
                <a:ext cx="39000" cy="540225"/>
              </a:xfrm>
              <a:custGeom>
                <a:avLst/>
                <a:gdLst/>
                <a:ahLst/>
                <a:cxnLst/>
                <a:rect l="l" t="t" r="r" b="b"/>
                <a:pathLst>
                  <a:path w="1560" h="21609" extrusionOk="0">
                    <a:moveTo>
                      <a:pt x="76" y="1"/>
                    </a:moveTo>
                    <a:lnTo>
                      <a:pt x="0" y="20"/>
                    </a:lnTo>
                    <a:lnTo>
                      <a:pt x="1465" y="5916"/>
                    </a:lnTo>
                    <a:lnTo>
                      <a:pt x="114" y="21608"/>
                    </a:lnTo>
                    <a:lnTo>
                      <a:pt x="190" y="21608"/>
                    </a:lnTo>
                    <a:lnTo>
                      <a:pt x="1560" y="5916"/>
                    </a:lnTo>
                    <a:lnTo>
                      <a:pt x="7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a:off x="1464000" y="2794000"/>
                <a:ext cx="884025" cy="367600"/>
              </a:xfrm>
              <a:custGeom>
                <a:avLst/>
                <a:gdLst/>
                <a:ahLst/>
                <a:cxnLst/>
                <a:rect l="l" t="t" r="r" b="b"/>
                <a:pathLst>
                  <a:path w="35361" h="14704" extrusionOk="0">
                    <a:moveTo>
                      <a:pt x="3957" y="0"/>
                    </a:moveTo>
                    <a:lnTo>
                      <a:pt x="3938" y="76"/>
                    </a:lnTo>
                    <a:lnTo>
                      <a:pt x="16340" y="704"/>
                    </a:lnTo>
                    <a:lnTo>
                      <a:pt x="34866" y="14437"/>
                    </a:lnTo>
                    <a:lnTo>
                      <a:pt x="34866" y="14437"/>
                    </a:lnTo>
                    <a:lnTo>
                      <a:pt x="10443" y="5193"/>
                    </a:lnTo>
                    <a:lnTo>
                      <a:pt x="1" y="6638"/>
                    </a:lnTo>
                    <a:lnTo>
                      <a:pt x="1" y="6715"/>
                    </a:lnTo>
                    <a:lnTo>
                      <a:pt x="10424" y="5269"/>
                    </a:lnTo>
                    <a:lnTo>
                      <a:pt x="35360" y="14703"/>
                    </a:lnTo>
                    <a:lnTo>
                      <a:pt x="16378" y="628"/>
                    </a:lnTo>
                    <a:lnTo>
                      <a:pt x="16378" y="609"/>
                    </a:lnTo>
                    <a:lnTo>
                      <a:pt x="395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1523450" y="2924750"/>
                <a:ext cx="230175" cy="203075"/>
              </a:xfrm>
              <a:custGeom>
                <a:avLst/>
                <a:gdLst/>
                <a:ahLst/>
                <a:cxnLst/>
                <a:rect l="l" t="t" r="r" b="b"/>
                <a:pathLst>
                  <a:path w="9207" h="8123" extrusionOk="0">
                    <a:moveTo>
                      <a:pt x="8027" y="1"/>
                    </a:moveTo>
                    <a:lnTo>
                      <a:pt x="9111" y="7933"/>
                    </a:lnTo>
                    <a:lnTo>
                      <a:pt x="38" y="1085"/>
                    </a:lnTo>
                    <a:lnTo>
                      <a:pt x="0" y="1142"/>
                    </a:lnTo>
                    <a:lnTo>
                      <a:pt x="9206" y="8123"/>
                    </a:lnTo>
                    <a:lnTo>
                      <a:pt x="8103"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a:off x="3637125" y="1965150"/>
                <a:ext cx="1053800" cy="869775"/>
              </a:xfrm>
              <a:custGeom>
                <a:avLst/>
                <a:gdLst/>
                <a:ahLst/>
                <a:cxnLst/>
                <a:rect l="l" t="t" r="r" b="b"/>
                <a:pathLst>
                  <a:path w="42152" h="34791" extrusionOk="0">
                    <a:moveTo>
                      <a:pt x="42075" y="1"/>
                    </a:moveTo>
                    <a:lnTo>
                      <a:pt x="32926" y="15693"/>
                    </a:lnTo>
                    <a:lnTo>
                      <a:pt x="27790" y="24043"/>
                    </a:lnTo>
                    <a:lnTo>
                      <a:pt x="17272" y="23872"/>
                    </a:lnTo>
                    <a:lnTo>
                      <a:pt x="17253" y="23872"/>
                    </a:lnTo>
                    <a:lnTo>
                      <a:pt x="1" y="34714"/>
                    </a:lnTo>
                    <a:lnTo>
                      <a:pt x="39" y="34790"/>
                    </a:lnTo>
                    <a:lnTo>
                      <a:pt x="17291" y="23948"/>
                    </a:lnTo>
                    <a:lnTo>
                      <a:pt x="27809" y="24119"/>
                    </a:lnTo>
                    <a:lnTo>
                      <a:pt x="27828" y="24119"/>
                    </a:lnTo>
                    <a:lnTo>
                      <a:pt x="32983" y="15731"/>
                    </a:lnTo>
                    <a:lnTo>
                      <a:pt x="42151" y="39"/>
                    </a:lnTo>
                    <a:lnTo>
                      <a:pt x="420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a:off x="951875" y="2249525"/>
                <a:ext cx="3773750" cy="1215450"/>
              </a:xfrm>
              <a:custGeom>
                <a:avLst/>
                <a:gdLst/>
                <a:ahLst/>
                <a:cxnLst/>
                <a:rect l="l" t="t" r="r" b="b"/>
                <a:pathLst>
                  <a:path w="150950" h="48618" extrusionOk="0">
                    <a:moveTo>
                      <a:pt x="123769" y="76"/>
                    </a:moveTo>
                    <a:lnTo>
                      <a:pt x="127478" y="5593"/>
                    </a:lnTo>
                    <a:lnTo>
                      <a:pt x="116655" y="11337"/>
                    </a:lnTo>
                    <a:lnTo>
                      <a:pt x="95960" y="5745"/>
                    </a:lnTo>
                    <a:lnTo>
                      <a:pt x="123769" y="76"/>
                    </a:lnTo>
                    <a:close/>
                    <a:moveTo>
                      <a:pt x="140355" y="4375"/>
                    </a:moveTo>
                    <a:lnTo>
                      <a:pt x="150113" y="13867"/>
                    </a:lnTo>
                    <a:lnTo>
                      <a:pt x="138073" y="11489"/>
                    </a:lnTo>
                    <a:lnTo>
                      <a:pt x="127649" y="5631"/>
                    </a:lnTo>
                    <a:lnTo>
                      <a:pt x="140355" y="4375"/>
                    </a:lnTo>
                    <a:close/>
                    <a:moveTo>
                      <a:pt x="123807" y="0"/>
                    </a:moveTo>
                    <a:lnTo>
                      <a:pt x="95789" y="5707"/>
                    </a:lnTo>
                    <a:lnTo>
                      <a:pt x="95732" y="5726"/>
                    </a:lnTo>
                    <a:lnTo>
                      <a:pt x="95751" y="5726"/>
                    </a:lnTo>
                    <a:lnTo>
                      <a:pt x="78290" y="14742"/>
                    </a:lnTo>
                    <a:lnTo>
                      <a:pt x="54761" y="17690"/>
                    </a:lnTo>
                    <a:lnTo>
                      <a:pt x="18660" y="14589"/>
                    </a:lnTo>
                    <a:lnTo>
                      <a:pt x="18622" y="14589"/>
                    </a:lnTo>
                    <a:lnTo>
                      <a:pt x="0" y="47609"/>
                    </a:lnTo>
                    <a:lnTo>
                      <a:pt x="76" y="47648"/>
                    </a:lnTo>
                    <a:lnTo>
                      <a:pt x="18679" y="14665"/>
                    </a:lnTo>
                    <a:lnTo>
                      <a:pt x="54761" y="17766"/>
                    </a:lnTo>
                    <a:lnTo>
                      <a:pt x="78309" y="14818"/>
                    </a:lnTo>
                    <a:lnTo>
                      <a:pt x="78328" y="14818"/>
                    </a:lnTo>
                    <a:lnTo>
                      <a:pt x="95770" y="5802"/>
                    </a:lnTo>
                    <a:lnTo>
                      <a:pt x="100278" y="17614"/>
                    </a:lnTo>
                    <a:lnTo>
                      <a:pt x="105927" y="25279"/>
                    </a:lnTo>
                    <a:lnTo>
                      <a:pt x="98471" y="31822"/>
                    </a:lnTo>
                    <a:lnTo>
                      <a:pt x="80021" y="25317"/>
                    </a:lnTo>
                    <a:lnTo>
                      <a:pt x="80002" y="25298"/>
                    </a:lnTo>
                    <a:lnTo>
                      <a:pt x="63226" y="34751"/>
                    </a:lnTo>
                    <a:lnTo>
                      <a:pt x="55294" y="26915"/>
                    </a:lnTo>
                    <a:lnTo>
                      <a:pt x="40439" y="19630"/>
                    </a:lnTo>
                    <a:lnTo>
                      <a:pt x="40420" y="19611"/>
                    </a:lnTo>
                    <a:lnTo>
                      <a:pt x="21304" y="34352"/>
                    </a:lnTo>
                    <a:lnTo>
                      <a:pt x="21247" y="34390"/>
                    </a:lnTo>
                    <a:lnTo>
                      <a:pt x="59669" y="44224"/>
                    </a:lnTo>
                    <a:lnTo>
                      <a:pt x="72184" y="44566"/>
                    </a:lnTo>
                    <a:lnTo>
                      <a:pt x="70910" y="48618"/>
                    </a:lnTo>
                    <a:lnTo>
                      <a:pt x="99898" y="39982"/>
                    </a:lnTo>
                    <a:lnTo>
                      <a:pt x="121467" y="40267"/>
                    </a:lnTo>
                    <a:lnTo>
                      <a:pt x="121486" y="40267"/>
                    </a:lnTo>
                    <a:lnTo>
                      <a:pt x="127250" y="33572"/>
                    </a:lnTo>
                    <a:lnTo>
                      <a:pt x="150931" y="43577"/>
                    </a:lnTo>
                    <a:lnTo>
                      <a:pt x="150950" y="43501"/>
                    </a:lnTo>
                    <a:lnTo>
                      <a:pt x="127231" y="33477"/>
                    </a:lnTo>
                    <a:lnTo>
                      <a:pt x="121448" y="40191"/>
                    </a:lnTo>
                    <a:lnTo>
                      <a:pt x="99879" y="39906"/>
                    </a:lnTo>
                    <a:lnTo>
                      <a:pt x="71043" y="48484"/>
                    </a:lnTo>
                    <a:lnTo>
                      <a:pt x="72298" y="44490"/>
                    </a:lnTo>
                    <a:lnTo>
                      <a:pt x="59669" y="44148"/>
                    </a:lnTo>
                    <a:lnTo>
                      <a:pt x="21418" y="34352"/>
                    </a:lnTo>
                    <a:lnTo>
                      <a:pt x="40420" y="19706"/>
                    </a:lnTo>
                    <a:lnTo>
                      <a:pt x="55256" y="26991"/>
                    </a:lnTo>
                    <a:lnTo>
                      <a:pt x="63187" y="34828"/>
                    </a:lnTo>
                    <a:lnTo>
                      <a:pt x="63207" y="34847"/>
                    </a:lnTo>
                    <a:lnTo>
                      <a:pt x="80002" y="25393"/>
                    </a:lnTo>
                    <a:lnTo>
                      <a:pt x="98452" y="31917"/>
                    </a:lnTo>
                    <a:lnTo>
                      <a:pt x="98490" y="31917"/>
                    </a:lnTo>
                    <a:lnTo>
                      <a:pt x="106003" y="25317"/>
                    </a:lnTo>
                    <a:lnTo>
                      <a:pt x="106041" y="25279"/>
                    </a:lnTo>
                    <a:lnTo>
                      <a:pt x="100335" y="17576"/>
                    </a:lnTo>
                    <a:lnTo>
                      <a:pt x="95865" y="5802"/>
                    </a:lnTo>
                    <a:lnTo>
                      <a:pt x="116674" y="11432"/>
                    </a:lnTo>
                    <a:lnTo>
                      <a:pt x="127535" y="5650"/>
                    </a:lnTo>
                    <a:lnTo>
                      <a:pt x="138034" y="11565"/>
                    </a:lnTo>
                    <a:lnTo>
                      <a:pt x="150360" y="14000"/>
                    </a:lnTo>
                    <a:lnTo>
                      <a:pt x="140374" y="4299"/>
                    </a:lnTo>
                    <a:lnTo>
                      <a:pt x="127554" y="5573"/>
                    </a:lnTo>
                    <a:lnTo>
                      <a:pt x="123807"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4268150" y="2595225"/>
                <a:ext cx="388525" cy="350475"/>
              </a:xfrm>
              <a:custGeom>
                <a:avLst/>
                <a:gdLst/>
                <a:ahLst/>
                <a:cxnLst/>
                <a:rect l="l" t="t" r="r" b="b"/>
                <a:pathLst>
                  <a:path w="15541" h="14019" extrusionOk="0">
                    <a:moveTo>
                      <a:pt x="96" y="1"/>
                    </a:moveTo>
                    <a:lnTo>
                      <a:pt x="1" y="20"/>
                    </a:lnTo>
                    <a:lnTo>
                      <a:pt x="2036" y="13924"/>
                    </a:lnTo>
                    <a:lnTo>
                      <a:pt x="2036" y="14019"/>
                    </a:lnTo>
                    <a:lnTo>
                      <a:pt x="8446" y="5117"/>
                    </a:lnTo>
                    <a:lnTo>
                      <a:pt x="15541" y="172"/>
                    </a:lnTo>
                    <a:lnTo>
                      <a:pt x="15484" y="115"/>
                    </a:lnTo>
                    <a:lnTo>
                      <a:pt x="8389" y="5041"/>
                    </a:lnTo>
                    <a:lnTo>
                      <a:pt x="2093" y="13810"/>
                    </a:lnTo>
                    <a:lnTo>
                      <a:pt x="9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936175" y="1775425"/>
                <a:ext cx="627725" cy="1335300"/>
              </a:xfrm>
              <a:custGeom>
                <a:avLst/>
                <a:gdLst/>
                <a:ahLst/>
                <a:cxnLst/>
                <a:rect l="l" t="t" r="r" b="b"/>
                <a:pathLst>
                  <a:path w="25109" h="53412" extrusionOk="0">
                    <a:moveTo>
                      <a:pt x="4775" y="1"/>
                    </a:moveTo>
                    <a:lnTo>
                      <a:pt x="4718" y="58"/>
                    </a:lnTo>
                    <a:lnTo>
                      <a:pt x="23320" y="19497"/>
                    </a:lnTo>
                    <a:lnTo>
                      <a:pt x="19231" y="33591"/>
                    </a:lnTo>
                    <a:lnTo>
                      <a:pt x="19231" y="33610"/>
                    </a:lnTo>
                    <a:lnTo>
                      <a:pt x="25013" y="40800"/>
                    </a:lnTo>
                    <a:lnTo>
                      <a:pt x="21932" y="53278"/>
                    </a:lnTo>
                    <a:lnTo>
                      <a:pt x="12117" y="46259"/>
                    </a:lnTo>
                    <a:lnTo>
                      <a:pt x="58" y="33915"/>
                    </a:lnTo>
                    <a:lnTo>
                      <a:pt x="1" y="33972"/>
                    </a:lnTo>
                    <a:lnTo>
                      <a:pt x="12060" y="46316"/>
                    </a:lnTo>
                    <a:lnTo>
                      <a:pt x="21932" y="53373"/>
                    </a:lnTo>
                    <a:lnTo>
                      <a:pt x="21989" y="53411"/>
                    </a:lnTo>
                    <a:lnTo>
                      <a:pt x="25108" y="40800"/>
                    </a:lnTo>
                    <a:lnTo>
                      <a:pt x="25108" y="40781"/>
                    </a:lnTo>
                    <a:lnTo>
                      <a:pt x="19326" y="33591"/>
                    </a:lnTo>
                    <a:lnTo>
                      <a:pt x="23415" y="19497"/>
                    </a:lnTo>
                    <a:lnTo>
                      <a:pt x="23415" y="19478"/>
                    </a:lnTo>
                    <a:lnTo>
                      <a:pt x="4775"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1089300" y="2533400"/>
                <a:ext cx="2779925" cy="1506950"/>
              </a:xfrm>
              <a:custGeom>
                <a:avLst/>
                <a:gdLst/>
                <a:ahLst/>
                <a:cxnLst/>
                <a:rect l="l" t="t" r="r" b="b"/>
                <a:pathLst>
                  <a:path w="111197" h="60278" extrusionOk="0">
                    <a:moveTo>
                      <a:pt x="111139" y="1"/>
                    </a:moveTo>
                    <a:lnTo>
                      <a:pt x="100468" y="13886"/>
                    </a:lnTo>
                    <a:lnTo>
                      <a:pt x="82551" y="16777"/>
                    </a:lnTo>
                    <a:lnTo>
                      <a:pt x="72736" y="3253"/>
                    </a:lnTo>
                    <a:lnTo>
                      <a:pt x="74448" y="13943"/>
                    </a:lnTo>
                    <a:lnTo>
                      <a:pt x="74448" y="13943"/>
                    </a:lnTo>
                    <a:lnTo>
                      <a:pt x="49264" y="6335"/>
                    </a:lnTo>
                    <a:lnTo>
                      <a:pt x="49207" y="6335"/>
                    </a:lnTo>
                    <a:lnTo>
                      <a:pt x="50063" y="24975"/>
                    </a:lnTo>
                    <a:lnTo>
                      <a:pt x="43330" y="30073"/>
                    </a:lnTo>
                    <a:lnTo>
                      <a:pt x="56473" y="37624"/>
                    </a:lnTo>
                    <a:lnTo>
                      <a:pt x="27466" y="33744"/>
                    </a:lnTo>
                    <a:lnTo>
                      <a:pt x="15826" y="22959"/>
                    </a:lnTo>
                    <a:lnTo>
                      <a:pt x="0" y="60240"/>
                    </a:lnTo>
                    <a:lnTo>
                      <a:pt x="76" y="60278"/>
                    </a:lnTo>
                    <a:lnTo>
                      <a:pt x="15845" y="23092"/>
                    </a:lnTo>
                    <a:lnTo>
                      <a:pt x="27409" y="33820"/>
                    </a:lnTo>
                    <a:lnTo>
                      <a:pt x="27428" y="33820"/>
                    </a:lnTo>
                    <a:lnTo>
                      <a:pt x="56854" y="37757"/>
                    </a:lnTo>
                    <a:lnTo>
                      <a:pt x="56854" y="37757"/>
                    </a:lnTo>
                    <a:lnTo>
                      <a:pt x="43482" y="30073"/>
                    </a:lnTo>
                    <a:lnTo>
                      <a:pt x="50120" y="25032"/>
                    </a:lnTo>
                    <a:lnTo>
                      <a:pt x="50139" y="25013"/>
                    </a:lnTo>
                    <a:lnTo>
                      <a:pt x="49302" y="6430"/>
                    </a:lnTo>
                    <a:lnTo>
                      <a:pt x="74486" y="14038"/>
                    </a:lnTo>
                    <a:lnTo>
                      <a:pt x="74543" y="14057"/>
                    </a:lnTo>
                    <a:lnTo>
                      <a:pt x="72869" y="3577"/>
                    </a:lnTo>
                    <a:lnTo>
                      <a:pt x="72869" y="3577"/>
                    </a:lnTo>
                    <a:lnTo>
                      <a:pt x="82513" y="16834"/>
                    </a:lnTo>
                    <a:lnTo>
                      <a:pt x="82532" y="16853"/>
                    </a:lnTo>
                    <a:lnTo>
                      <a:pt x="100487" y="13962"/>
                    </a:lnTo>
                    <a:lnTo>
                      <a:pt x="100506" y="13962"/>
                    </a:lnTo>
                    <a:lnTo>
                      <a:pt x="111196" y="58"/>
                    </a:lnTo>
                    <a:lnTo>
                      <a:pt x="11113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956150" y="2963275"/>
                <a:ext cx="529275" cy="146500"/>
              </a:xfrm>
              <a:custGeom>
                <a:avLst/>
                <a:gdLst/>
                <a:ahLst/>
                <a:cxnLst/>
                <a:rect l="l" t="t" r="r" b="b"/>
                <a:pathLst>
                  <a:path w="21171" h="5860" extrusionOk="0">
                    <a:moveTo>
                      <a:pt x="19" y="1"/>
                    </a:moveTo>
                    <a:lnTo>
                      <a:pt x="0" y="77"/>
                    </a:lnTo>
                    <a:lnTo>
                      <a:pt x="21152" y="5859"/>
                    </a:lnTo>
                    <a:lnTo>
                      <a:pt x="21171" y="5783"/>
                    </a:lnTo>
                    <a:lnTo>
                      <a:pt x="19"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a:off x="1471625" y="1863875"/>
                <a:ext cx="49950" cy="398975"/>
              </a:xfrm>
              <a:custGeom>
                <a:avLst/>
                <a:gdLst/>
                <a:ahLst/>
                <a:cxnLst/>
                <a:rect l="l" t="t" r="r" b="b"/>
                <a:pathLst>
                  <a:path w="1998" h="15959" extrusionOk="0">
                    <a:moveTo>
                      <a:pt x="76" y="1"/>
                    </a:moveTo>
                    <a:lnTo>
                      <a:pt x="0" y="39"/>
                    </a:lnTo>
                    <a:cubicBezTo>
                      <a:pt x="571" y="1351"/>
                      <a:pt x="1902" y="15807"/>
                      <a:pt x="1902" y="15959"/>
                    </a:cubicBezTo>
                    <a:lnTo>
                      <a:pt x="1997" y="15959"/>
                    </a:lnTo>
                    <a:cubicBezTo>
                      <a:pt x="1940" y="15350"/>
                      <a:pt x="647" y="1332"/>
                      <a:pt x="76" y="1"/>
                    </a:cubicBez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3986650" y="3038400"/>
                <a:ext cx="748975" cy="816975"/>
              </a:xfrm>
              <a:custGeom>
                <a:avLst/>
                <a:gdLst/>
                <a:ahLst/>
                <a:cxnLst/>
                <a:rect l="l" t="t" r="r" b="b"/>
                <a:pathLst>
                  <a:path w="29959" h="32679" extrusionOk="0">
                    <a:moveTo>
                      <a:pt x="15350" y="1"/>
                    </a:moveTo>
                    <a:lnTo>
                      <a:pt x="0" y="8674"/>
                    </a:lnTo>
                    <a:lnTo>
                      <a:pt x="28741" y="32679"/>
                    </a:lnTo>
                    <a:lnTo>
                      <a:pt x="28798" y="32622"/>
                    </a:lnTo>
                    <a:lnTo>
                      <a:pt x="133" y="8674"/>
                    </a:lnTo>
                    <a:lnTo>
                      <a:pt x="15350" y="96"/>
                    </a:lnTo>
                    <a:lnTo>
                      <a:pt x="29901" y="12402"/>
                    </a:lnTo>
                    <a:lnTo>
                      <a:pt x="29958" y="12326"/>
                    </a:lnTo>
                    <a:lnTo>
                      <a:pt x="15369" y="20"/>
                    </a:lnTo>
                    <a:lnTo>
                      <a:pt x="15350"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a:off x="3981425" y="3085975"/>
                <a:ext cx="781300" cy="348100"/>
              </a:xfrm>
              <a:custGeom>
                <a:avLst/>
                <a:gdLst/>
                <a:ahLst/>
                <a:cxnLst/>
                <a:rect l="l" t="t" r="r" b="b"/>
                <a:pathLst>
                  <a:path w="31252" h="13924" extrusionOk="0">
                    <a:moveTo>
                      <a:pt x="26629" y="0"/>
                    </a:moveTo>
                    <a:lnTo>
                      <a:pt x="19382" y="5668"/>
                    </a:lnTo>
                    <a:lnTo>
                      <a:pt x="0" y="6752"/>
                    </a:lnTo>
                    <a:lnTo>
                      <a:pt x="31232" y="13923"/>
                    </a:lnTo>
                    <a:lnTo>
                      <a:pt x="31251" y="13847"/>
                    </a:lnTo>
                    <a:lnTo>
                      <a:pt x="571" y="6790"/>
                    </a:lnTo>
                    <a:lnTo>
                      <a:pt x="19401" y="5744"/>
                    </a:lnTo>
                    <a:lnTo>
                      <a:pt x="26686" y="76"/>
                    </a:lnTo>
                    <a:lnTo>
                      <a:pt x="2662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a:off x="2909600" y="1822500"/>
                <a:ext cx="1483175" cy="867850"/>
              </a:xfrm>
              <a:custGeom>
                <a:avLst/>
                <a:gdLst/>
                <a:ahLst/>
                <a:cxnLst/>
                <a:rect l="l" t="t" r="r" b="b"/>
                <a:pathLst>
                  <a:path w="59327" h="34714" extrusionOk="0">
                    <a:moveTo>
                      <a:pt x="59326" y="1"/>
                    </a:moveTo>
                    <a:lnTo>
                      <a:pt x="45460" y="17100"/>
                    </a:lnTo>
                    <a:lnTo>
                      <a:pt x="45517" y="17138"/>
                    </a:lnTo>
                    <a:lnTo>
                      <a:pt x="59003" y="514"/>
                    </a:lnTo>
                    <a:lnTo>
                      <a:pt x="49188" y="22654"/>
                    </a:lnTo>
                    <a:lnTo>
                      <a:pt x="31194" y="26459"/>
                    </a:lnTo>
                    <a:lnTo>
                      <a:pt x="31175" y="26459"/>
                    </a:lnTo>
                    <a:lnTo>
                      <a:pt x="21988" y="34638"/>
                    </a:lnTo>
                    <a:lnTo>
                      <a:pt x="0" y="31823"/>
                    </a:lnTo>
                    <a:lnTo>
                      <a:pt x="0" y="31899"/>
                    </a:lnTo>
                    <a:lnTo>
                      <a:pt x="21988" y="34714"/>
                    </a:lnTo>
                    <a:lnTo>
                      <a:pt x="22007" y="34714"/>
                    </a:lnTo>
                    <a:lnTo>
                      <a:pt x="31213" y="26535"/>
                    </a:lnTo>
                    <a:lnTo>
                      <a:pt x="49226" y="22731"/>
                    </a:lnTo>
                    <a:lnTo>
                      <a:pt x="49245" y="22731"/>
                    </a:lnTo>
                    <a:lnTo>
                      <a:pt x="59326" y="1"/>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975650" y="2705075"/>
                <a:ext cx="3754250" cy="772750"/>
              </a:xfrm>
              <a:custGeom>
                <a:avLst/>
                <a:gdLst/>
                <a:ahLst/>
                <a:cxnLst/>
                <a:rect l="l" t="t" r="r" b="b"/>
                <a:pathLst>
                  <a:path w="150170" h="30910" extrusionOk="0">
                    <a:moveTo>
                      <a:pt x="121239" y="0"/>
                    </a:moveTo>
                    <a:lnTo>
                      <a:pt x="126185" y="15255"/>
                    </a:lnTo>
                    <a:lnTo>
                      <a:pt x="98928" y="21646"/>
                    </a:lnTo>
                    <a:lnTo>
                      <a:pt x="71271" y="26230"/>
                    </a:lnTo>
                    <a:lnTo>
                      <a:pt x="61209" y="30738"/>
                    </a:lnTo>
                    <a:lnTo>
                      <a:pt x="20410" y="16073"/>
                    </a:lnTo>
                    <a:lnTo>
                      <a:pt x="20372" y="16073"/>
                    </a:lnTo>
                    <a:lnTo>
                      <a:pt x="0" y="28893"/>
                    </a:lnTo>
                    <a:lnTo>
                      <a:pt x="31993" y="26991"/>
                    </a:lnTo>
                    <a:lnTo>
                      <a:pt x="31993" y="26839"/>
                    </a:lnTo>
                    <a:lnTo>
                      <a:pt x="609" y="28703"/>
                    </a:lnTo>
                    <a:lnTo>
                      <a:pt x="20391" y="16244"/>
                    </a:lnTo>
                    <a:lnTo>
                      <a:pt x="61190" y="30890"/>
                    </a:lnTo>
                    <a:lnTo>
                      <a:pt x="61209" y="30909"/>
                    </a:lnTo>
                    <a:lnTo>
                      <a:pt x="71309" y="26382"/>
                    </a:lnTo>
                    <a:lnTo>
                      <a:pt x="98947" y="21798"/>
                    </a:lnTo>
                    <a:lnTo>
                      <a:pt x="126394" y="15369"/>
                    </a:lnTo>
                    <a:lnTo>
                      <a:pt x="121467" y="153"/>
                    </a:lnTo>
                    <a:lnTo>
                      <a:pt x="150170" y="1142"/>
                    </a:lnTo>
                    <a:lnTo>
                      <a:pt x="150170" y="989"/>
                    </a:lnTo>
                    <a:lnTo>
                      <a:pt x="121239" y="0"/>
                    </a:lnTo>
                    <a:close/>
                  </a:path>
                </a:pathLst>
              </a:custGeom>
              <a:gradFill>
                <a:gsLst>
                  <a:gs pos="0">
                    <a:srgbClr val="FFFFFF">
                      <a:alpha val="14901"/>
                      <a:alpha val="15000"/>
                    </a:srgbClr>
                  </a:gs>
                  <a:gs pos="100000">
                    <a:srgbClr val="FFFFFF">
                      <a:alpha val="0"/>
                      <a:alpha val="1500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5" name="Google Shape;725;p16"/>
          <p:cNvGrpSpPr/>
          <p:nvPr/>
        </p:nvGrpSpPr>
        <p:grpSpPr>
          <a:xfrm>
            <a:off x="8054140" y="125647"/>
            <a:ext cx="1401077" cy="4871230"/>
            <a:chOff x="8054140" y="125647"/>
            <a:chExt cx="1401077" cy="4871230"/>
          </a:xfrm>
        </p:grpSpPr>
        <p:grpSp>
          <p:nvGrpSpPr>
            <p:cNvPr id="726" name="Google Shape;726;p16"/>
            <p:cNvGrpSpPr/>
            <p:nvPr/>
          </p:nvGrpSpPr>
          <p:grpSpPr>
            <a:xfrm rot="5400000" flipH="1">
              <a:off x="8592244" y="-42591"/>
              <a:ext cx="694726" cy="1031222"/>
              <a:chOff x="8362468" y="1951783"/>
              <a:chExt cx="593681" cy="881236"/>
            </a:xfrm>
          </p:grpSpPr>
          <p:sp>
            <p:nvSpPr>
              <p:cNvPr id="727" name="Google Shape;727;p16"/>
              <p:cNvSpPr/>
              <p:nvPr/>
            </p:nvSpPr>
            <p:spPr>
              <a:xfrm flipH="1">
                <a:off x="8434357" y="1951783"/>
                <a:ext cx="521793" cy="847142"/>
              </a:xfrm>
              <a:custGeom>
                <a:avLst/>
                <a:gdLst/>
                <a:ahLst/>
                <a:cxnLst/>
                <a:rect l="l" t="t" r="r" b="b"/>
                <a:pathLst>
                  <a:path w="16070" h="26090" extrusionOk="0">
                    <a:moveTo>
                      <a:pt x="571" y="0"/>
                    </a:moveTo>
                    <a:cubicBezTo>
                      <a:pt x="252" y="0"/>
                      <a:pt x="1" y="274"/>
                      <a:pt x="1" y="571"/>
                    </a:cubicBezTo>
                    <a:lnTo>
                      <a:pt x="1" y="20383"/>
                    </a:lnTo>
                    <a:cubicBezTo>
                      <a:pt x="1" y="23533"/>
                      <a:pt x="2557" y="26089"/>
                      <a:pt x="5707" y="26089"/>
                    </a:cubicBezTo>
                    <a:lnTo>
                      <a:pt x="15499" y="26089"/>
                    </a:lnTo>
                    <a:cubicBezTo>
                      <a:pt x="15819" y="26089"/>
                      <a:pt x="16070" y="25838"/>
                      <a:pt x="16070" y="25519"/>
                    </a:cubicBezTo>
                    <a:cubicBezTo>
                      <a:pt x="16070" y="25199"/>
                      <a:pt x="15819" y="24948"/>
                      <a:pt x="15499" y="24948"/>
                    </a:cubicBezTo>
                    <a:lnTo>
                      <a:pt x="5707" y="24948"/>
                    </a:lnTo>
                    <a:cubicBezTo>
                      <a:pt x="3196" y="24948"/>
                      <a:pt x="1142" y="22894"/>
                      <a:pt x="1142" y="20383"/>
                    </a:cubicBezTo>
                    <a:lnTo>
                      <a:pt x="1142" y="571"/>
                    </a:lnTo>
                    <a:cubicBezTo>
                      <a:pt x="1142" y="274"/>
                      <a:pt x="8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flipH="1">
                <a:off x="8362468" y="2727751"/>
                <a:ext cx="105268" cy="105268"/>
              </a:xfrm>
              <a:custGeom>
                <a:avLst/>
                <a:gdLst/>
                <a:ahLst/>
                <a:cxnLst/>
                <a:rect l="l" t="t" r="r" b="b"/>
                <a:pathLst>
                  <a:path w="3242" h="3242" extrusionOk="0">
                    <a:moveTo>
                      <a:pt x="1621" y="0"/>
                    </a:moveTo>
                    <a:cubicBezTo>
                      <a:pt x="708" y="0"/>
                      <a:pt x="1" y="731"/>
                      <a:pt x="1" y="1621"/>
                    </a:cubicBezTo>
                    <a:cubicBezTo>
                      <a:pt x="1" y="2534"/>
                      <a:pt x="708" y="3241"/>
                      <a:pt x="1621" y="3241"/>
                    </a:cubicBezTo>
                    <a:cubicBezTo>
                      <a:pt x="2511" y="3241"/>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16"/>
            <p:cNvGrpSpPr/>
            <p:nvPr/>
          </p:nvGrpSpPr>
          <p:grpSpPr>
            <a:xfrm flipH="1">
              <a:off x="8833306" y="125647"/>
              <a:ext cx="353287" cy="933362"/>
              <a:chOff x="8302431" y="1111330"/>
              <a:chExt cx="285346" cy="753805"/>
            </a:xfrm>
          </p:grpSpPr>
          <p:sp>
            <p:nvSpPr>
              <p:cNvPr id="730" name="Google Shape;730;p16"/>
              <p:cNvSpPr/>
              <p:nvPr/>
            </p:nvSpPr>
            <p:spPr>
              <a:xfrm flipH="1">
                <a:off x="8482510" y="1759835"/>
                <a:ext cx="105268" cy="105300"/>
              </a:xfrm>
              <a:custGeom>
                <a:avLst/>
                <a:gdLst/>
                <a:ahLst/>
                <a:cxnLst/>
                <a:rect l="l" t="t" r="r" b="b"/>
                <a:pathLst>
                  <a:path w="3242" h="3243" extrusionOk="0">
                    <a:moveTo>
                      <a:pt x="1621" y="1"/>
                    </a:moveTo>
                    <a:cubicBezTo>
                      <a:pt x="730" y="1"/>
                      <a:pt x="0" y="708"/>
                      <a:pt x="0" y="1621"/>
                    </a:cubicBezTo>
                    <a:cubicBezTo>
                      <a:pt x="0" y="2512"/>
                      <a:pt x="730" y="3242"/>
                      <a:pt x="1621" y="3242"/>
                    </a:cubicBezTo>
                    <a:cubicBezTo>
                      <a:pt x="2511" y="3242"/>
                      <a:pt x="3241" y="2512"/>
                      <a:pt x="3241" y="1621"/>
                    </a:cubicBezTo>
                    <a:cubicBezTo>
                      <a:pt x="3241" y="708"/>
                      <a:pt x="2511"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flipH="1">
                <a:off x="8302431" y="1111330"/>
                <a:ext cx="250539" cy="690767"/>
              </a:xfrm>
              <a:custGeom>
                <a:avLst/>
                <a:gdLst/>
                <a:ahLst/>
                <a:cxnLst/>
                <a:rect l="l" t="t" r="r" b="b"/>
                <a:pathLst>
                  <a:path w="7716" h="21274" extrusionOk="0">
                    <a:moveTo>
                      <a:pt x="549" y="0"/>
                    </a:moveTo>
                    <a:cubicBezTo>
                      <a:pt x="252" y="0"/>
                      <a:pt x="1" y="251"/>
                      <a:pt x="1" y="548"/>
                    </a:cubicBezTo>
                    <a:lnTo>
                      <a:pt x="1" y="20726"/>
                    </a:lnTo>
                    <a:cubicBezTo>
                      <a:pt x="1" y="21022"/>
                      <a:pt x="252" y="21273"/>
                      <a:pt x="549" y="21273"/>
                    </a:cubicBezTo>
                    <a:cubicBezTo>
                      <a:pt x="845" y="21273"/>
                      <a:pt x="1096" y="21022"/>
                      <a:pt x="1096" y="20726"/>
                    </a:cubicBezTo>
                    <a:lnTo>
                      <a:pt x="1096" y="1073"/>
                    </a:lnTo>
                    <a:lnTo>
                      <a:pt x="7191" y="1073"/>
                    </a:lnTo>
                    <a:cubicBezTo>
                      <a:pt x="7488" y="1073"/>
                      <a:pt x="7716" y="845"/>
                      <a:pt x="7716" y="548"/>
                    </a:cubicBezTo>
                    <a:cubicBezTo>
                      <a:pt x="7716" y="251"/>
                      <a:pt x="7488" y="0"/>
                      <a:pt x="7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6"/>
            <p:cNvGrpSpPr/>
            <p:nvPr/>
          </p:nvGrpSpPr>
          <p:grpSpPr>
            <a:xfrm>
              <a:off x="8054140" y="4064171"/>
              <a:ext cx="872042" cy="932706"/>
              <a:chOff x="5908965" y="3060246"/>
              <a:chExt cx="872042" cy="932706"/>
            </a:xfrm>
          </p:grpSpPr>
          <p:sp>
            <p:nvSpPr>
              <p:cNvPr id="733" name="Google Shape;733;p16"/>
              <p:cNvSpPr/>
              <p:nvPr/>
            </p:nvSpPr>
            <p:spPr>
              <a:xfrm flipH="1">
                <a:off x="6519332" y="3060246"/>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flipH="1">
                <a:off x="5908965" y="3660134"/>
                <a:ext cx="191995" cy="332818"/>
              </a:xfrm>
              <a:custGeom>
                <a:avLst/>
                <a:gdLst/>
                <a:ahLst/>
                <a:cxnLst/>
                <a:rect l="l" t="t" r="r" b="b"/>
                <a:pathLst>
                  <a:path w="5913" h="10250" extrusionOk="0">
                    <a:moveTo>
                      <a:pt x="0" y="1"/>
                    </a:moveTo>
                    <a:lnTo>
                      <a:pt x="0"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flipH="1">
                <a:off x="6418752" y="3090374"/>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6" name="Google Shape;73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7" name="Google Shape;737;p16"/>
          <p:cNvSpPr txBox="1">
            <a:spLocks noGrp="1"/>
          </p:cNvSpPr>
          <p:nvPr>
            <p:ph type="subTitle" idx="1"/>
          </p:nvPr>
        </p:nvSpPr>
        <p:spPr>
          <a:xfrm>
            <a:off x="723900" y="1710151"/>
            <a:ext cx="2018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8" name="Google Shape;738;p16"/>
          <p:cNvSpPr txBox="1">
            <a:spLocks noGrp="1"/>
          </p:cNvSpPr>
          <p:nvPr>
            <p:ph type="subTitle" idx="2"/>
          </p:nvPr>
        </p:nvSpPr>
        <p:spPr>
          <a:xfrm>
            <a:off x="3568060" y="1710161"/>
            <a:ext cx="2018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9" name="Google Shape;739;p16"/>
          <p:cNvSpPr txBox="1">
            <a:spLocks noGrp="1"/>
          </p:cNvSpPr>
          <p:nvPr>
            <p:ph type="subTitle" idx="3"/>
          </p:nvPr>
        </p:nvSpPr>
        <p:spPr>
          <a:xfrm>
            <a:off x="723900" y="3498800"/>
            <a:ext cx="2018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0" name="Google Shape;740;p16"/>
          <p:cNvSpPr txBox="1">
            <a:spLocks noGrp="1"/>
          </p:cNvSpPr>
          <p:nvPr>
            <p:ph type="subTitle" idx="4"/>
          </p:nvPr>
        </p:nvSpPr>
        <p:spPr>
          <a:xfrm>
            <a:off x="3568060" y="3498800"/>
            <a:ext cx="2018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1" name="Google Shape;741;p16"/>
          <p:cNvSpPr txBox="1">
            <a:spLocks noGrp="1"/>
          </p:cNvSpPr>
          <p:nvPr>
            <p:ph type="subTitle" idx="5"/>
          </p:nvPr>
        </p:nvSpPr>
        <p:spPr>
          <a:xfrm>
            <a:off x="6412070" y="1710161"/>
            <a:ext cx="2018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2" name="Google Shape;742;p16"/>
          <p:cNvSpPr txBox="1">
            <a:spLocks noGrp="1"/>
          </p:cNvSpPr>
          <p:nvPr>
            <p:ph type="subTitle" idx="6"/>
          </p:nvPr>
        </p:nvSpPr>
        <p:spPr>
          <a:xfrm>
            <a:off x="6412070" y="3498800"/>
            <a:ext cx="2018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3" name="Google Shape;743;p16"/>
          <p:cNvSpPr txBox="1">
            <a:spLocks noGrp="1"/>
          </p:cNvSpPr>
          <p:nvPr>
            <p:ph type="subTitle" idx="7"/>
          </p:nvPr>
        </p:nvSpPr>
        <p:spPr>
          <a:xfrm>
            <a:off x="723900" y="1136475"/>
            <a:ext cx="20109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4" name="Google Shape;744;p16"/>
          <p:cNvSpPr txBox="1">
            <a:spLocks noGrp="1"/>
          </p:cNvSpPr>
          <p:nvPr>
            <p:ph type="subTitle" idx="8"/>
          </p:nvPr>
        </p:nvSpPr>
        <p:spPr>
          <a:xfrm>
            <a:off x="3568060" y="1136484"/>
            <a:ext cx="20109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5" name="Google Shape;745;p16"/>
          <p:cNvSpPr txBox="1">
            <a:spLocks noGrp="1"/>
          </p:cNvSpPr>
          <p:nvPr>
            <p:ph type="subTitle" idx="9"/>
          </p:nvPr>
        </p:nvSpPr>
        <p:spPr>
          <a:xfrm>
            <a:off x="6412070" y="1136484"/>
            <a:ext cx="20109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6" name="Google Shape;746;p16"/>
          <p:cNvSpPr txBox="1">
            <a:spLocks noGrp="1"/>
          </p:cNvSpPr>
          <p:nvPr>
            <p:ph type="subTitle" idx="13"/>
          </p:nvPr>
        </p:nvSpPr>
        <p:spPr>
          <a:xfrm>
            <a:off x="723900" y="2922000"/>
            <a:ext cx="20187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7" name="Google Shape;747;p16"/>
          <p:cNvSpPr txBox="1">
            <a:spLocks noGrp="1"/>
          </p:cNvSpPr>
          <p:nvPr>
            <p:ph type="subTitle" idx="14"/>
          </p:nvPr>
        </p:nvSpPr>
        <p:spPr>
          <a:xfrm>
            <a:off x="3568060" y="2922000"/>
            <a:ext cx="20109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8" name="Google Shape;748;p16"/>
          <p:cNvSpPr txBox="1">
            <a:spLocks noGrp="1"/>
          </p:cNvSpPr>
          <p:nvPr>
            <p:ph type="subTitle" idx="15"/>
          </p:nvPr>
        </p:nvSpPr>
        <p:spPr>
          <a:xfrm>
            <a:off x="6412070" y="2922000"/>
            <a:ext cx="2010900" cy="653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latin typeface="League Spartan"/>
                <a:ea typeface="League Spartan"/>
                <a:cs typeface="League Spartan"/>
                <a:sym typeface="League Spart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10800025"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ague Spartan"/>
              <a:buNone/>
              <a:defRPr sz="3000" b="1">
                <a:solidFill>
                  <a:schemeClr val="dk1"/>
                </a:solidFill>
                <a:latin typeface="League Spartan"/>
                <a:ea typeface="League Spartan"/>
                <a:cs typeface="League Spartan"/>
                <a:sym typeface="League Spartan"/>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60" r:id="rId8"/>
    <p:sldLayoutId id="2147483662" r:id="rId9"/>
    <p:sldLayoutId id="2147483663" r:id="rId10"/>
    <p:sldLayoutId id="2147483664" r:id="rId11"/>
    <p:sldLayoutId id="2147483666" r:id="rId12"/>
    <p:sldLayoutId id="2147483667" r:id="rId13"/>
    <p:sldLayoutId id="2147483668" r:id="rId14"/>
    <p:sldLayoutId id="214748367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dropbox.com/scl/fi/e7552eh4fwbbbnotsrdmj/jasmin_prediction_top_199.hmtl?rlkey=0lrxzn2v2s5xpv7cw6t0eceac&amp;dl=0" TargetMode="External"/><Relationship Id="rId3" Type="http://schemas.openxmlformats.org/officeDocument/2006/relationships/hyperlink" Target="https://www.dropbox.com/scl/fi/l91z28f8jse4agtywecyy/jasmin_prediction_existing_states.html?rlkey=z3w286jqg1wvlpnl465orjcwp&amp;dl=0" TargetMode="External"/><Relationship Id="rId7" Type="http://schemas.openxmlformats.org/officeDocument/2006/relationships/hyperlink" Target="https://www.dropbox.com/scl/fi/527aeat9wi33n1th5w5hi/jasmin_prediction_new_states.html?rlkey=19ck9sfefwetrwf32cm7c594o&amp;dl=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dropbox.com/scl/fi/2myvatzq8hnx1jgdiyjgl/jasmin_prediction_new_states.html?rlkey=o1h2tjqwe96oq8s2fmeg1z355&amp;dl=0" TargetMode="External"/><Relationship Id="rId11" Type="http://schemas.openxmlformats.org/officeDocument/2006/relationships/image" Target="../media/image16.jpg"/><Relationship Id="rId5" Type="http://schemas.openxmlformats.org/officeDocument/2006/relationships/hyperlink" Target="https://www.dropbox.com/home/ms-data-challenge-/presentation_version1/html_files?di=left_nav_browse&amp;preview=jasmin_prediction_new_states.html" TargetMode="External"/><Relationship Id="rId10" Type="http://schemas.openxmlformats.org/officeDocument/2006/relationships/image" Target="../media/image15.jpg"/><Relationship Id="rId4" Type="http://schemas.openxmlformats.org/officeDocument/2006/relationships/hyperlink" Target="https://www.dropbox.com/scl/fi/hjpc4faotzao8s4qdotft/jasmin_prediction_existing_states.html?rlkey=l72rkdjv2hokc9ln5xoy47g0n&amp;dl=0" TargetMode="External"/><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jpg"/><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www.dropbox.com/scl/fi/vdgi2yqw17zufp5gf99fu/nikira_with_poboxes.html?rlkey=dw3pm7gptjpxtijd7rkogneli&amp;dl=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dropbox.com/scl/fi/o8f8hgxtqar35664gno97/mika_airports.html?rlkey=dqt6st6u57itzt83yfcegw9mf&amp;dl=0" TargetMode="External"/><Relationship Id="rId7" Type="http://schemas.openxmlformats.org/officeDocument/2006/relationships/hyperlink" Target="https://www.dropbox.com/scl/fi/b35kz610zramo3bi5huon/mika_airports.html?rlkey=6gvtms1mtx1r35ucvcw21ey9z&amp;dl=0"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hyperlink" Target="https://www.dropbox.com/scl/fi/hld0vamuheswzkg9q98ul/mika_roads.html?rlkey=4ty05bdzg00p07urfzvi34nwj&amp;dl=0" TargetMode="External"/><Relationship Id="rId5" Type="http://schemas.openxmlformats.org/officeDocument/2006/relationships/hyperlink" Target="https://www.dropbox.com/scl/fi/bbjilouu7shl0mpcu33i9/mika_roads.html?rlkey=f0dhkxz91uazjiurwkii30ggs&amp;dl=0"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dropbox.com/scl/fi/de0puzbe696cv50218d3n/mika_population_density.html?rlkey=5b01vy8ksmxsuhsnougvd6hug&amp;dl=0"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26"/>
          <p:cNvSpPr txBox="1">
            <a:spLocks noGrp="1"/>
          </p:cNvSpPr>
          <p:nvPr>
            <p:ph type="ctrTitle"/>
          </p:nvPr>
        </p:nvSpPr>
        <p:spPr>
          <a:xfrm flipH="1">
            <a:off x="713399" y="315056"/>
            <a:ext cx="4895100" cy="229674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Morgan Stanley Data Challenge</a:t>
            </a:r>
            <a:endParaRPr dirty="0"/>
          </a:p>
        </p:txBody>
      </p:sp>
      <p:sp>
        <p:nvSpPr>
          <p:cNvPr id="1117" name="Google Shape;1117;p26"/>
          <p:cNvSpPr txBox="1">
            <a:spLocks noGrp="1"/>
          </p:cNvSpPr>
          <p:nvPr>
            <p:ph type="subTitle" idx="1"/>
          </p:nvPr>
        </p:nvSpPr>
        <p:spPr>
          <a:xfrm flipH="1">
            <a:off x="713249" y="3081087"/>
            <a:ext cx="4463964" cy="7502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Naomi Logan, Mika Campbell, Jasmin Jean- Louis, Elon Davis, and </a:t>
            </a:r>
            <a:r>
              <a:rPr lang="en" dirty="0" err="1"/>
              <a:t>Nikira</a:t>
            </a:r>
            <a:r>
              <a:rPr lang="en" dirty="0"/>
              <a:t> Walter</a:t>
            </a:r>
            <a:endParaRPr dirty="0"/>
          </a:p>
        </p:txBody>
      </p:sp>
      <p:grpSp>
        <p:nvGrpSpPr>
          <p:cNvPr id="1118" name="Google Shape;1118;p26"/>
          <p:cNvGrpSpPr/>
          <p:nvPr/>
        </p:nvGrpSpPr>
        <p:grpSpPr>
          <a:xfrm>
            <a:off x="5479727" y="420219"/>
            <a:ext cx="3489636" cy="3954054"/>
            <a:chOff x="6136065" y="771849"/>
            <a:chExt cx="3489636" cy="3954054"/>
          </a:xfrm>
        </p:grpSpPr>
        <p:sp>
          <p:nvSpPr>
            <p:cNvPr id="1119" name="Google Shape;1119;p26"/>
            <p:cNvSpPr/>
            <p:nvPr/>
          </p:nvSpPr>
          <p:spPr>
            <a:xfrm flipH="1">
              <a:off x="8249542" y="1496001"/>
              <a:ext cx="1376159" cy="472843"/>
            </a:xfrm>
            <a:custGeom>
              <a:avLst/>
              <a:gdLst/>
              <a:ahLst/>
              <a:cxnLst/>
              <a:rect l="l" t="t" r="r" b="b"/>
              <a:pathLst>
                <a:path w="52681" h="18101" extrusionOk="0">
                  <a:moveTo>
                    <a:pt x="26249" y="0"/>
                  </a:moveTo>
                  <a:cubicBezTo>
                    <a:pt x="20200" y="0"/>
                    <a:pt x="15133" y="4155"/>
                    <a:pt x="13741" y="9770"/>
                  </a:cubicBezTo>
                  <a:cubicBezTo>
                    <a:pt x="12326" y="8788"/>
                    <a:pt x="10614" y="8218"/>
                    <a:pt x="8765" y="8218"/>
                  </a:cubicBezTo>
                  <a:cubicBezTo>
                    <a:pt x="3926" y="8218"/>
                    <a:pt x="0" y="12144"/>
                    <a:pt x="0" y="17005"/>
                  </a:cubicBezTo>
                  <a:cubicBezTo>
                    <a:pt x="0" y="17371"/>
                    <a:pt x="23" y="17736"/>
                    <a:pt x="69" y="18101"/>
                  </a:cubicBezTo>
                  <a:lnTo>
                    <a:pt x="52612" y="18101"/>
                  </a:lnTo>
                  <a:cubicBezTo>
                    <a:pt x="52658" y="17736"/>
                    <a:pt x="52681" y="17371"/>
                    <a:pt x="52681" y="17005"/>
                  </a:cubicBezTo>
                  <a:cubicBezTo>
                    <a:pt x="52681" y="12144"/>
                    <a:pt x="48755" y="8218"/>
                    <a:pt x="43916" y="8218"/>
                  </a:cubicBezTo>
                  <a:cubicBezTo>
                    <a:pt x="41999" y="8218"/>
                    <a:pt x="40218" y="8834"/>
                    <a:pt x="38780" y="9884"/>
                  </a:cubicBezTo>
                  <a:cubicBezTo>
                    <a:pt x="37434" y="4200"/>
                    <a:pt x="32344" y="0"/>
                    <a:pt x="26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flipH="1">
              <a:off x="6351017" y="2667714"/>
              <a:ext cx="783404" cy="269046"/>
            </a:xfrm>
            <a:custGeom>
              <a:avLst/>
              <a:gdLst/>
              <a:ahLst/>
              <a:cxnLst/>
              <a:rect l="l" t="t" r="r" b="b"/>
              <a:pathLst>
                <a:path w="24127" h="8286" extrusionOk="0">
                  <a:moveTo>
                    <a:pt x="12029" y="0"/>
                  </a:moveTo>
                  <a:cubicBezTo>
                    <a:pt x="9268" y="0"/>
                    <a:pt x="6939" y="1918"/>
                    <a:pt x="6300" y="4474"/>
                  </a:cubicBezTo>
                  <a:cubicBezTo>
                    <a:pt x="5661" y="4040"/>
                    <a:pt x="4862" y="3767"/>
                    <a:pt x="4018" y="3767"/>
                  </a:cubicBezTo>
                  <a:cubicBezTo>
                    <a:pt x="1804" y="3767"/>
                    <a:pt x="0" y="5570"/>
                    <a:pt x="0" y="7784"/>
                  </a:cubicBezTo>
                  <a:cubicBezTo>
                    <a:pt x="0" y="7966"/>
                    <a:pt x="23" y="8126"/>
                    <a:pt x="46" y="8286"/>
                  </a:cubicBezTo>
                  <a:lnTo>
                    <a:pt x="24104" y="8286"/>
                  </a:lnTo>
                  <a:cubicBezTo>
                    <a:pt x="24127" y="8126"/>
                    <a:pt x="24127" y="7966"/>
                    <a:pt x="24127" y="7784"/>
                  </a:cubicBezTo>
                  <a:cubicBezTo>
                    <a:pt x="24127" y="5570"/>
                    <a:pt x="22346" y="3767"/>
                    <a:pt x="20110" y="3767"/>
                  </a:cubicBezTo>
                  <a:cubicBezTo>
                    <a:pt x="19242" y="3767"/>
                    <a:pt x="18420" y="4040"/>
                    <a:pt x="17781" y="4520"/>
                  </a:cubicBezTo>
                  <a:cubicBezTo>
                    <a:pt x="17142" y="1941"/>
                    <a:pt x="14814" y="0"/>
                    <a:pt x="12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flipH="1">
              <a:off x="7119582" y="2350515"/>
              <a:ext cx="1782441" cy="1782441"/>
            </a:xfrm>
            <a:custGeom>
              <a:avLst/>
              <a:gdLst/>
              <a:ahLst/>
              <a:cxnLst/>
              <a:rect l="l" t="t" r="r" b="b"/>
              <a:pathLst>
                <a:path w="54895" h="54895" extrusionOk="0">
                  <a:moveTo>
                    <a:pt x="27436" y="0"/>
                  </a:moveTo>
                  <a:cubicBezTo>
                    <a:pt x="12280" y="0"/>
                    <a:pt x="0" y="12280"/>
                    <a:pt x="0" y="27436"/>
                  </a:cubicBezTo>
                  <a:cubicBezTo>
                    <a:pt x="0" y="42592"/>
                    <a:pt x="12280" y="54895"/>
                    <a:pt x="27436" y="54895"/>
                  </a:cubicBezTo>
                  <a:cubicBezTo>
                    <a:pt x="42592" y="54895"/>
                    <a:pt x="54895" y="42592"/>
                    <a:pt x="54895" y="27436"/>
                  </a:cubicBezTo>
                  <a:cubicBezTo>
                    <a:pt x="54895" y="12280"/>
                    <a:pt x="42592" y="0"/>
                    <a:pt x="27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flipH="1">
              <a:off x="7413792" y="2643979"/>
              <a:ext cx="1194766" cy="1194766"/>
            </a:xfrm>
            <a:custGeom>
              <a:avLst/>
              <a:gdLst/>
              <a:ahLst/>
              <a:cxnLst/>
              <a:rect l="l" t="t" r="r" b="b"/>
              <a:pathLst>
                <a:path w="36796" h="36796" extrusionOk="0">
                  <a:moveTo>
                    <a:pt x="18398" y="1"/>
                  </a:moveTo>
                  <a:cubicBezTo>
                    <a:pt x="8241" y="1"/>
                    <a:pt x="1" y="8241"/>
                    <a:pt x="1" y="18398"/>
                  </a:cubicBezTo>
                  <a:cubicBezTo>
                    <a:pt x="1" y="28555"/>
                    <a:pt x="8241" y="36795"/>
                    <a:pt x="18398" y="36795"/>
                  </a:cubicBezTo>
                  <a:cubicBezTo>
                    <a:pt x="28555" y="36795"/>
                    <a:pt x="36795" y="28555"/>
                    <a:pt x="36795" y="18398"/>
                  </a:cubicBezTo>
                  <a:cubicBezTo>
                    <a:pt x="36795" y="8241"/>
                    <a:pt x="28555" y="1"/>
                    <a:pt x="18398"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flipH="1">
              <a:off x="7689495" y="2802595"/>
              <a:ext cx="630015" cy="630015"/>
            </a:xfrm>
            <a:custGeom>
              <a:avLst/>
              <a:gdLst/>
              <a:ahLst/>
              <a:cxnLst/>
              <a:rect l="l" t="t" r="r" b="b"/>
              <a:pathLst>
                <a:path w="19403" h="19403" extrusionOk="0">
                  <a:moveTo>
                    <a:pt x="9702" y="1"/>
                  </a:moveTo>
                  <a:cubicBezTo>
                    <a:pt x="4338" y="1"/>
                    <a:pt x="1" y="4337"/>
                    <a:pt x="1" y="9701"/>
                  </a:cubicBezTo>
                  <a:cubicBezTo>
                    <a:pt x="1" y="15065"/>
                    <a:pt x="4338" y="19402"/>
                    <a:pt x="9702" y="19402"/>
                  </a:cubicBezTo>
                  <a:cubicBezTo>
                    <a:pt x="15065" y="19402"/>
                    <a:pt x="19402" y="15065"/>
                    <a:pt x="19402" y="9701"/>
                  </a:cubicBezTo>
                  <a:cubicBezTo>
                    <a:pt x="19402" y="4337"/>
                    <a:pt x="15065" y="1"/>
                    <a:pt x="9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flipH="1">
              <a:off x="7517566" y="2225992"/>
              <a:ext cx="973873" cy="1782473"/>
            </a:xfrm>
            <a:custGeom>
              <a:avLst/>
              <a:gdLst/>
              <a:ahLst/>
              <a:cxnLst/>
              <a:rect l="l" t="t" r="r" b="b"/>
              <a:pathLst>
                <a:path w="29993" h="54896" extrusionOk="0">
                  <a:moveTo>
                    <a:pt x="1826" y="1"/>
                  </a:moveTo>
                  <a:cubicBezTo>
                    <a:pt x="822" y="1"/>
                    <a:pt x="0" y="845"/>
                    <a:pt x="0" y="1849"/>
                  </a:cubicBezTo>
                  <a:lnTo>
                    <a:pt x="0" y="53069"/>
                  </a:lnTo>
                  <a:cubicBezTo>
                    <a:pt x="0" y="54074"/>
                    <a:pt x="822" y="54895"/>
                    <a:pt x="1826" y="54895"/>
                  </a:cubicBezTo>
                  <a:lnTo>
                    <a:pt x="28167" y="54895"/>
                  </a:lnTo>
                  <a:cubicBezTo>
                    <a:pt x="29171" y="54895"/>
                    <a:pt x="29993" y="54074"/>
                    <a:pt x="29993" y="53069"/>
                  </a:cubicBezTo>
                  <a:lnTo>
                    <a:pt x="29993" y="1849"/>
                  </a:lnTo>
                  <a:cubicBezTo>
                    <a:pt x="29993" y="845"/>
                    <a:pt x="29171" y="1"/>
                    <a:pt x="28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flipH="1">
              <a:off x="7517566" y="2225992"/>
              <a:ext cx="973873" cy="1782473"/>
            </a:xfrm>
            <a:custGeom>
              <a:avLst/>
              <a:gdLst/>
              <a:ahLst/>
              <a:cxnLst/>
              <a:rect l="l" t="t" r="r" b="b"/>
              <a:pathLst>
                <a:path w="29993" h="54896" extrusionOk="0">
                  <a:moveTo>
                    <a:pt x="1826" y="1"/>
                  </a:moveTo>
                  <a:cubicBezTo>
                    <a:pt x="822" y="1"/>
                    <a:pt x="0" y="845"/>
                    <a:pt x="0" y="1849"/>
                  </a:cubicBezTo>
                  <a:lnTo>
                    <a:pt x="0" y="53069"/>
                  </a:lnTo>
                  <a:cubicBezTo>
                    <a:pt x="0" y="54074"/>
                    <a:pt x="822" y="54895"/>
                    <a:pt x="1826" y="54895"/>
                  </a:cubicBezTo>
                  <a:lnTo>
                    <a:pt x="28167" y="54895"/>
                  </a:lnTo>
                  <a:cubicBezTo>
                    <a:pt x="29171" y="54895"/>
                    <a:pt x="29993" y="54074"/>
                    <a:pt x="29993" y="53069"/>
                  </a:cubicBezTo>
                  <a:lnTo>
                    <a:pt x="29993" y="1849"/>
                  </a:lnTo>
                  <a:cubicBezTo>
                    <a:pt x="29993" y="845"/>
                    <a:pt x="29171" y="1"/>
                    <a:pt x="28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flipH="1">
              <a:off x="7517566" y="2225992"/>
              <a:ext cx="973873" cy="178650"/>
            </a:xfrm>
            <a:custGeom>
              <a:avLst/>
              <a:gdLst/>
              <a:ahLst/>
              <a:cxnLst/>
              <a:rect l="l" t="t" r="r" b="b"/>
              <a:pathLst>
                <a:path w="29993" h="5502" extrusionOk="0">
                  <a:moveTo>
                    <a:pt x="1826" y="1"/>
                  </a:moveTo>
                  <a:cubicBezTo>
                    <a:pt x="822" y="1"/>
                    <a:pt x="0" y="845"/>
                    <a:pt x="0" y="1849"/>
                  </a:cubicBezTo>
                  <a:lnTo>
                    <a:pt x="0" y="5501"/>
                  </a:lnTo>
                  <a:lnTo>
                    <a:pt x="29993" y="5501"/>
                  </a:lnTo>
                  <a:lnTo>
                    <a:pt x="29993" y="1849"/>
                  </a:lnTo>
                  <a:cubicBezTo>
                    <a:pt x="29993" y="845"/>
                    <a:pt x="29171" y="1"/>
                    <a:pt x="28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flipH="1">
              <a:off x="7517566" y="3808320"/>
              <a:ext cx="973873" cy="200145"/>
            </a:xfrm>
            <a:custGeom>
              <a:avLst/>
              <a:gdLst/>
              <a:ahLst/>
              <a:cxnLst/>
              <a:rect l="l" t="t" r="r" b="b"/>
              <a:pathLst>
                <a:path w="29993" h="6164" extrusionOk="0">
                  <a:moveTo>
                    <a:pt x="0" y="0"/>
                  </a:moveTo>
                  <a:lnTo>
                    <a:pt x="0" y="4337"/>
                  </a:lnTo>
                  <a:cubicBezTo>
                    <a:pt x="0" y="5342"/>
                    <a:pt x="822" y="6163"/>
                    <a:pt x="1826" y="6163"/>
                  </a:cubicBezTo>
                  <a:lnTo>
                    <a:pt x="28167" y="6163"/>
                  </a:lnTo>
                  <a:cubicBezTo>
                    <a:pt x="29171" y="6163"/>
                    <a:pt x="29993" y="5342"/>
                    <a:pt x="29993" y="4337"/>
                  </a:cubicBezTo>
                  <a:lnTo>
                    <a:pt x="299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flipH="1">
              <a:off x="7861456" y="2315674"/>
              <a:ext cx="289080" cy="49679"/>
            </a:xfrm>
            <a:custGeom>
              <a:avLst/>
              <a:gdLst/>
              <a:ahLst/>
              <a:cxnLst/>
              <a:rect l="l" t="t" r="r" b="b"/>
              <a:pathLst>
                <a:path w="8903" h="1530" extrusionOk="0">
                  <a:moveTo>
                    <a:pt x="754" y="0"/>
                  </a:moveTo>
                  <a:cubicBezTo>
                    <a:pt x="343" y="0"/>
                    <a:pt x="1" y="343"/>
                    <a:pt x="1" y="754"/>
                  </a:cubicBezTo>
                  <a:cubicBezTo>
                    <a:pt x="1" y="1187"/>
                    <a:pt x="343" y="1530"/>
                    <a:pt x="754" y="1530"/>
                  </a:cubicBezTo>
                  <a:lnTo>
                    <a:pt x="8150" y="1530"/>
                  </a:lnTo>
                  <a:cubicBezTo>
                    <a:pt x="8560" y="1530"/>
                    <a:pt x="8903" y="1187"/>
                    <a:pt x="8903" y="754"/>
                  </a:cubicBezTo>
                  <a:cubicBezTo>
                    <a:pt x="8903" y="343"/>
                    <a:pt x="8560" y="0"/>
                    <a:pt x="8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flipH="1">
              <a:off x="7757682" y="2315674"/>
              <a:ext cx="44516" cy="44484"/>
            </a:xfrm>
            <a:custGeom>
              <a:avLst/>
              <a:gdLst/>
              <a:ahLst/>
              <a:cxnLst/>
              <a:rect l="l" t="t" r="r" b="b"/>
              <a:pathLst>
                <a:path w="1371" h="1370" extrusionOk="0">
                  <a:moveTo>
                    <a:pt x="686" y="0"/>
                  </a:moveTo>
                  <a:cubicBezTo>
                    <a:pt x="298" y="0"/>
                    <a:pt x="1" y="297"/>
                    <a:pt x="1" y="685"/>
                  </a:cubicBezTo>
                  <a:cubicBezTo>
                    <a:pt x="1" y="1073"/>
                    <a:pt x="298" y="1370"/>
                    <a:pt x="686" y="1370"/>
                  </a:cubicBezTo>
                  <a:cubicBezTo>
                    <a:pt x="1074" y="1370"/>
                    <a:pt x="1370" y="1073"/>
                    <a:pt x="1370" y="685"/>
                  </a:cubicBezTo>
                  <a:cubicBezTo>
                    <a:pt x="1370" y="297"/>
                    <a:pt x="1074" y="0"/>
                    <a:pt x="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flipH="1">
              <a:off x="7949645" y="3860954"/>
              <a:ext cx="109716" cy="108969"/>
            </a:xfrm>
            <a:custGeom>
              <a:avLst/>
              <a:gdLst/>
              <a:ahLst/>
              <a:cxnLst/>
              <a:rect l="l" t="t" r="r" b="b"/>
              <a:pathLst>
                <a:path w="3379" h="3356" extrusionOk="0">
                  <a:moveTo>
                    <a:pt x="1690" y="0"/>
                  </a:moveTo>
                  <a:cubicBezTo>
                    <a:pt x="754" y="0"/>
                    <a:pt x="0" y="753"/>
                    <a:pt x="0" y="1689"/>
                  </a:cubicBezTo>
                  <a:cubicBezTo>
                    <a:pt x="0" y="2602"/>
                    <a:pt x="754" y="3355"/>
                    <a:pt x="1690" y="3355"/>
                  </a:cubicBezTo>
                  <a:cubicBezTo>
                    <a:pt x="2625" y="3355"/>
                    <a:pt x="3379" y="2602"/>
                    <a:pt x="3379" y="1689"/>
                  </a:cubicBezTo>
                  <a:cubicBezTo>
                    <a:pt x="3379" y="753"/>
                    <a:pt x="2625" y="0"/>
                    <a:pt x="1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flipH="1">
              <a:off x="7857008" y="3714937"/>
              <a:ext cx="294990" cy="37828"/>
            </a:xfrm>
            <a:custGeom>
              <a:avLst/>
              <a:gdLst/>
              <a:ahLst/>
              <a:cxnLst/>
              <a:rect l="l" t="t" r="r" b="b"/>
              <a:pathLst>
                <a:path w="9085" h="1165" extrusionOk="0">
                  <a:moveTo>
                    <a:pt x="571" y="0"/>
                  </a:moveTo>
                  <a:cubicBezTo>
                    <a:pt x="251" y="0"/>
                    <a:pt x="0" y="274"/>
                    <a:pt x="0" y="571"/>
                  </a:cubicBezTo>
                  <a:cubicBezTo>
                    <a:pt x="0" y="891"/>
                    <a:pt x="251" y="1165"/>
                    <a:pt x="571" y="1165"/>
                  </a:cubicBezTo>
                  <a:lnTo>
                    <a:pt x="8514" y="1165"/>
                  </a:lnTo>
                  <a:cubicBezTo>
                    <a:pt x="8834" y="1165"/>
                    <a:pt x="9085" y="891"/>
                    <a:pt x="9085" y="571"/>
                  </a:cubicBezTo>
                  <a:cubicBezTo>
                    <a:pt x="9085" y="274"/>
                    <a:pt x="8834" y="0"/>
                    <a:pt x="8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flipH="1">
              <a:off x="8434357" y="1951783"/>
              <a:ext cx="521793" cy="847142"/>
            </a:xfrm>
            <a:custGeom>
              <a:avLst/>
              <a:gdLst/>
              <a:ahLst/>
              <a:cxnLst/>
              <a:rect l="l" t="t" r="r" b="b"/>
              <a:pathLst>
                <a:path w="16070" h="26090" extrusionOk="0">
                  <a:moveTo>
                    <a:pt x="571" y="0"/>
                  </a:moveTo>
                  <a:cubicBezTo>
                    <a:pt x="252" y="0"/>
                    <a:pt x="1" y="274"/>
                    <a:pt x="1" y="571"/>
                  </a:cubicBezTo>
                  <a:lnTo>
                    <a:pt x="1" y="20383"/>
                  </a:lnTo>
                  <a:cubicBezTo>
                    <a:pt x="1" y="23533"/>
                    <a:pt x="2557" y="26089"/>
                    <a:pt x="5707" y="26089"/>
                  </a:cubicBezTo>
                  <a:lnTo>
                    <a:pt x="15499" y="26089"/>
                  </a:lnTo>
                  <a:cubicBezTo>
                    <a:pt x="15819" y="26089"/>
                    <a:pt x="16070" y="25838"/>
                    <a:pt x="16070" y="25519"/>
                  </a:cubicBezTo>
                  <a:cubicBezTo>
                    <a:pt x="16070" y="25199"/>
                    <a:pt x="15819" y="24948"/>
                    <a:pt x="15499" y="24948"/>
                  </a:cubicBezTo>
                  <a:lnTo>
                    <a:pt x="5707" y="24948"/>
                  </a:lnTo>
                  <a:cubicBezTo>
                    <a:pt x="3196" y="24948"/>
                    <a:pt x="1142" y="22894"/>
                    <a:pt x="1142" y="20383"/>
                  </a:cubicBezTo>
                  <a:lnTo>
                    <a:pt x="1142" y="571"/>
                  </a:lnTo>
                  <a:cubicBezTo>
                    <a:pt x="1142" y="274"/>
                    <a:pt x="89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flipH="1">
              <a:off x="8884229" y="2225992"/>
              <a:ext cx="106015" cy="106015"/>
            </a:xfrm>
            <a:custGeom>
              <a:avLst/>
              <a:gdLst/>
              <a:ahLst/>
              <a:cxnLst/>
              <a:rect l="l" t="t" r="r" b="b"/>
              <a:pathLst>
                <a:path w="3265" h="3265" extrusionOk="0">
                  <a:moveTo>
                    <a:pt x="1621" y="1"/>
                  </a:moveTo>
                  <a:cubicBezTo>
                    <a:pt x="731" y="1"/>
                    <a:pt x="1" y="731"/>
                    <a:pt x="1" y="1644"/>
                  </a:cubicBezTo>
                  <a:cubicBezTo>
                    <a:pt x="1" y="2534"/>
                    <a:pt x="731" y="3265"/>
                    <a:pt x="1621" y="3265"/>
                  </a:cubicBezTo>
                  <a:cubicBezTo>
                    <a:pt x="2534" y="3265"/>
                    <a:pt x="3265" y="2534"/>
                    <a:pt x="3265" y="1644"/>
                  </a:cubicBezTo>
                  <a:cubicBezTo>
                    <a:pt x="3265"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flipH="1">
              <a:off x="8482510" y="1333652"/>
              <a:ext cx="105268" cy="105300"/>
            </a:xfrm>
            <a:custGeom>
              <a:avLst/>
              <a:gdLst/>
              <a:ahLst/>
              <a:cxnLst/>
              <a:rect l="l" t="t" r="r" b="b"/>
              <a:pathLst>
                <a:path w="3242" h="3243" extrusionOk="0">
                  <a:moveTo>
                    <a:pt x="1621" y="1"/>
                  </a:moveTo>
                  <a:cubicBezTo>
                    <a:pt x="730" y="1"/>
                    <a:pt x="0" y="708"/>
                    <a:pt x="0" y="1621"/>
                  </a:cubicBezTo>
                  <a:cubicBezTo>
                    <a:pt x="0" y="2512"/>
                    <a:pt x="730" y="3242"/>
                    <a:pt x="1621" y="3242"/>
                  </a:cubicBezTo>
                  <a:cubicBezTo>
                    <a:pt x="2511" y="3242"/>
                    <a:pt x="3241" y="2512"/>
                    <a:pt x="3241" y="1621"/>
                  </a:cubicBezTo>
                  <a:cubicBezTo>
                    <a:pt x="3241" y="708"/>
                    <a:pt x="2511"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flipH="1">
              <a:off x="6699355" y="2404610"/>
              <a:ext cx="105268" cy="105268"/>
            </a:xfrm>
            <a:custGeom>
              <a:avLst/>
              <a:gdLst/>
              <a:ahLst/>
              <a:cxnLst/>
              <a:rect l="l" t="t" r="r" b="b"/>
              <a:pathLst>
                <a:path w="3242" h="3242" extrusionOk="0">
                  <a:moveTo>
                    <a:pt x="1621" y="0"/>
                  </a:moveTo>
                  <a:cubicBezTo>
                    <a:pt x="731" y="0"/>
                    <a:pt x="1" y="731"/>
                    <a:pt x="1" y="1621"/>
                  </a:cubicBezTo>
                  <a:cubicBezTo>
                    <a:pt x="1" y="2534"/>
                    <a:pt x="731" y="3242"/>
                    <a:pt x="1621" y="3242"/>
                  </a:cubicBezTo>
                  <a:cubicBezTo>
                    <a:pt x="2511" y="3242"/>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flipH="1">
              <a:off x="8887184" y="1195778"/>
              <a:ext cx="106015" cy="105300"/>
            </a:xfrm>
            <a:custGeom>
              <a:avLst/>
              <a:gdLst/>
              <a:ahLst/>
              <a:cxnLst/>
              <a:rect l="l" t="t" r="r" b="b"/>
              <a:pathLst>
                <a:path w="3265" h="3243" extrusionOk="0">
                  <a:moveTo>
                    <a:pt x="1621" y="1"/>
                  </a:moveTo>
                  <a:cubicBezTo>
                    <a:pt x="731" y="1"/>
                    <a:pt x="1" y="731"/>
                    <a:pt x="1" y="1621"/>
                  </a:cubicBezTo>
                  <a:cubicBezTo>
                    <a:pt x="1" y="2512"/>
                    <a:pt x="731" y="3242"/>
                    <a:pt x="1621" y="3242"/>
                  </a:cubicBezTo>
                  <a:cubicBezTo>
                    <a:pt x="2534" y="3242"/>
                    <a:pt x="3265" y="2512"/>
                    <a:pt x="3265" y="1621"/>
                  </a:cubicBezTo>
                  <a:cubicBezTo>
                    <a:pt x="3265"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flipH="1">
              <a:off x="8362468" y="2727751"/>
              <a:ext cx="105268" cy="105268"/>
            </a:xfrm>
            <a:custGeom>
              <a:avLst/>
              <a:gdLst/>
              <a:ahLst/>
              <a:cxnLst/>
              <a:rect l="l" t="t" r="r" b="b"/>
              <a:pathLst>
                <a:path w="3242" h="3242" extrusionOk="0">
                  <a:moveTo>
                    <a:pt x="1621" y="0"/>
                  </a:moveTo>
                  <a:cubicBezTo>
                    <a:pt x="708" y="0"/>
                    <a:pt x="1" y="731"/>
                    <a:pt x="1" y="1621"/>
                  </a:cubicBezTo>
                  <a:cubicBezTo>
                    <a:pt x="1" y="2534"/>
                    <a:pt x="708" y="3241"/>
                    <a:pt x="1621" y="3241"/>
                  </a:cubicBezTo>
                  <a:cubicBezTo>
                    <a:pt x="2511" y="3241"/>
                    <a:pt x="3242" y="2534"/>
                    <a:pt x="3242" y="1621"/>
                  </a:cubicBezTo>
                  <a:cubicBezTo>
                    <a:pt x="3242" y="731"/>
                    <a:pt x="2511"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flipH="1">
              <a:off x="7524223" y="3238374"/>
              <a:ext cx="105268" cy="106015"/>
            </a:xfrm>
            <a:custGeom>
              <a:avLst/>
              <a:gdLst/>
              <a:ahLst/>
              <a:cxnLst/>
              <a:rect l="l" t="t" r="r" b="b"/>
              <a:pathLst>
                <a:path w="3242" h="3265" extrusionOk="0">
                  <a:moveTo>
                    <a:pt x="1621" y="1"/>
                  </a:moveTo>
                  <a:cubicBezTo>
                    <a:pt x="731" y="1"/>
                    <a:pt x="0" y="731"/>
                    <a:pt x="0" y="1644"/>
                  </a:cubicBezTo>
                  <a:cubicBezTo>
                    <a:pt x="0" y="2534"/>
                    <a:pt x="731" y="3265"/>
                    <a:pt x="1621" y="3265"/>
                  </a:cubicBezTo>
                  <a:cubicBezTo>
                    <a:pt x="2534" y="3265"/>
                    <a:pt x="3241" y="2534"/>
                    <a:pt x="3241" y="1644"/>
                  </a:cubicBezTo>
                  <a:cubicBezTo>
                    <a:pt x="3241" y="731"/>
                    <a:pt x="2534"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flipH="1">
              <a:off x="8922024" y="1031269"/>
              <a:ext cx="334279" cy="522540"/>
            </a:xfrm>
            <a:custGeom>
              <a:avLst/>
              <a:gdLst/>
              <a:ahLst/>
              <a:cxnLst/>
              <a:rect l="l" t="t" r="r" b="b"/>
              <a:pathLst>
                <a:path w="10295" h="16093" extrusionOk="0">
                  <a:moveTo>
                    <a:pt x="571" y="0"/>
                  </a:moveTo>
                  <a:cubicBezTo>
                    <a:pt x="252" y="0"/>
                    <a:pt x="1" y="274"/>
                    <a:pt x="1" y="571"/>
                  </a:cubicBezTo>
                  <a:cubicBezTo>
                    <a:pt x="1" y="890"/>
                    <a:pt x="252" y="1142"/>
                    <a:pt x="571" y="1142"/>
                  </a:cubicBezTo>
                  <a:lnTo>
                    <a:pt x="9154" y="1142"/>
                  </a:lnTo>
                  <a:lnTo>
                    <a:pt x="9154" y="15521"/>
                  </a:lnTo>
                  <a:cubicBezTo>
                    <a:pt x="9154" y="15841"/>
                    <a:pt x="9405" y="16092"/>
                    <a:pt x="9724" y="16092"/>
                  </a:cubicBezTo>
                  <a:cubicBezTo>
                    <a:pt x="10044" y="16092"/>
                    <a:pt x="10295" y="15841"/>
                    <a:pt x="10295" y="15521"/>
                  </a:cubicBezTo>
                  <a:lnTo>
                    <a:pt x="10295" y="571"/>
                  </a:lnTo>
                  <a:cubicBezTo>
                    <a:pt x="10295" y="274"/>
                    <a:pt x="10044" y="0"/>
                    <a:pt x="9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flipH="1">
              <a:off x="8302431" y="1111330"/>
              <a:ext cx="250539" cy="690767"/>
            </a:xfrm>
            <a:custGeom>
              <a:avLst/>
              <a:gdLst/>
              <a:ahLst/>
              <a:cxnLst/>
              <a:rect l="l" t="t" r="r" b="b"/>
              <a:pathLst>
                <a:path w="7716" h="21274" extrusionOk="0">
                  <a:moveTo>
                    <a:pt x="549" y="0"/>
                  </a:moveTo>
                  <a:cubicBezTo>
                    <a:pt x="252" y="0"/>
                    <a:pt x="1" y="251"/>
                    <a:pt x="1" y="548"/>
                  </a:cubicBezTo>
                  <a:lnTo>
                    <a:pt x="1" y="20726"/>
                  </a:lnTo>
                  <a:cubicBezTo>
                    <a:pt x="1" y="21022"/>
                    <a:pt x="252" y="21273"/>
                    <a:pt x="549" y="21273"/>
                  </a:cubicBezTo>
                  <a:cubicBezTo>
                    <a:pt x="845" y="21273"/>
                    <a:pt x="1096" y="21022"/>
                    <a:pt x="1096" y="20726"/>
                  </a:cubicBezTo>
                  <a:lnTo>
                    <a:pt x="1096" y="1073"/>
                  </a:lnTo>
                  <a:lnTo>
                    <a:pt x="7191" y="1073"/>
                  </a:lnTo>
                  <a:cubicBezTo>
                    <a:pt x="7488" y="1073"/>
                    <a:pt x="7716" y="845"/>
                    <a:pt x="7716" y="548"/>
                  </a:cubicBezTo>
                  <a:cubicBezTo>
                    <a:pt x="7716" y="251"/>
                    <a:pt x="7488" y="0"/>
                    <a:pt x="7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flipH="1">
              <a:off x="7695437" y="935667"/>
              <a:ext cx="691514" cy="450651"/>
            </a:xfrm>
            <a:custGeom>
              <a:avLst/>
              <a:gdLst/>
              <a:ahLst/>
              <a:cxnLst/>
              <a:rect l="l" t="t" r="r" b="b"/>
              <a:pathLst>
                <a:path w="21297" h="13879" extrusionOk="0">
                  <a:moveTo>
                    <a:pt x="1986" y="1"/>
                  </a:moveTo>
                  <a:cubicBezTo>
                    <a:pt x="891" y="1"/>
                    <a:pt x="1" y="891"/>
                    <a:pt x="1" y="1987"/>
                  </a:cubicBezTo>
                  <a:lnTo>
                    <a:pt x="1" y="11893"/>
                  </a:lnTo>
                  <a:cubicBezTo>
                    <a:pt x="1" y="12988"/>
                    <a:pt x="891" y="13878"/>
                    <a:pt x="2831" y="13878"/>
                  </a:cubicBezTo>
                  <a:lnTo>
                    <a:pt x="20178" y="13878"/>
                  </a:lnTo>
                  <a:cubicBezTo>
                    <a:pt x="20429" y="13878"/>
                    <a:pt x="21297" y="12988"/>
                    <a:pt x="21297" y="11893"/>
                  </a:cubicBezTo>
                  <a:lnTo>
                    <a:pt x="21297" y="1987"/>
                  </a:lnTo>
                  <a:cubicBezTo>
                    <a:pt x="21297" y="891"/>
                    <a:pt x="20429" y="1"/>
                    <a:pt x="19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flipH="1">
              <a:off x="8210509" y="1010543"/>
              <a:ext cx="88968" cy="311290"/>
            </a:xfrm>
            <a:custGeom>
              <a:avLst/>
              <a:gdLst/>
              <a:ahLst/>
              <a:cxnLst/>
              <a:rect l="l" t="t" r="r" b="b"/>
              <a:pathLst>
                <a:path w="2740" h="9587" extrusionOk="0">
                  <a:moveTo>
                    <a:pt x="0" y="0"/>
                  </a:moveTo>
                  <a:lnTo>
                    <a:pt x="0" y="9587"/>
                  </a:lnTo>
                  <a:lnTo>
                    <a:pt x="2739" y="9587"/>
                  </a:lnTo>
                  <a:lnTo>
                    <a:pt x="2739" y="0"/>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flipH="1">
              <a:off x="8210509" y="1098731"/>
              <a:ext cx="88968" cy="223101"/>
            </a:xfrm>
            <a:custGeom>
              <a:avLst/>
              <a:gdLst/>
              <a:ahLst/>
              <a:cxnLst/>
              <a:rect l="l" t="t" r="r" b="b"/>
              <a:pathLst>
                <a:path w="2740" h="6871" extrusionOk="0">
                  <a:moveTo>
                    <a:pt x="0" y="0"/>
                  </a:moveTo>
                  <a:lnTo>
                    <a:pt x="0" y="6871"/>
                  </a:lnTo>
                  <a:lnTo>
                    <a:pt x="2739" y="6871"/>
                  </a:lnTo>
                  <a:lnTo>
                    <a:pt x="2739" y="0"/>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flipH="1">
              <a:off x="8066732" y="1010543"/>
              <a:ext cx="88253" cy="311290"/>
            </a:xfrm>
            <a:custGeom>
              <a:avLst/>
              <a:gdLst/>
              <a:ahLst/>
              <a:cxnLst/>
              <a:rect l="l" t="t" r="r" b="b"/>
              <a:pathLst>
                <a:path w="2718" h="9587" extrusionOk="0">
                  <a:moveTo>
                    <a:pt x="1" y="0"/>
                  </a:moveTo>
                  <a:lnTo>
                    <a:pt x="1" y="9587"/>
                  </a:lnTo>
                  <a:lnTo>
                    <a:pt x="2717" y="9587"/>
                  </a:lnTo>
                  <a:lnTo>
                    <a:pt x="2717" y="0"/>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flipH="1">
              <a:off x="8066732" y="1147631"/>
              <a:ext cx="88253" cy="174202"/>
            </a:xfrm>
            <a:custGeom>
              <a:avLst/>
              <a:gdLst/>
              <a:ahLst/>
              <a:cxnLst/>
              <a:rect l="l" t="t" r="r" b="b"/>
              <a:pathLst>
                <a:path w="2718" h="5365" extrusionOk="0">
                  <a:moveTo>
                    <a:pt x="1" y="1"/>
                  </a:moveTo>
                  <a:lnTo>
                    <a:pt x="1" y="5365"/>
                  </a:lnTo>
                  <a:lnTo>
                    <a:pt x="2717" y="5365"/>
                  </a:lnTo>
                  <a:lnTo>
                    <a:pt x="2717" y="1"/>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flipH="1">
              <a:off x="7922208" y="1010543"/>
              <a:ext cx="88968" cy="311290"/>
            </a:xfrm>
            <a:custGeom>
              <a:avLst/>
              <a:gdLst/>
              <a:ahLst/>
              <a:cxnLst/>
              <a:rect l="l" t="t" r="r" b="b"/>
              <a:pathLst>
                <a:path w="2740" h="9587" extrusionOk="0">
                  <a:moveTo>
                    <a:pt x="0" y="0"/>
                  </a:moveTo>
                  <a:lnTo>
                    <a:pt x="0" y="9587"/>
                  </a:lnTo>
                  <a:lnTo>
                    <a:pt x="2739" y="9587"/>
                  </a:lnTo>
                  <a:lnTo>
                    <a:pt x="2739" y="0"/>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flipH="1">
              <a:off x="7922208" y="1263257"/>
              <a:ext cx="88968" cy="58576"/>
            </a:xfrm>
            <a:custGeom>
              <a:avLst/>
              <a:gdLst/>
              <a:ahLst/>
              <a:cxnLst/>
              <a:rect l="l" t="t" r="r" b="b"/>
              <a:pathLst>
                <a:path w="2740" h="1804" extrusionOk="0">
                  <a:moveTo>
                    <a:pt x="0" y="0"/>
                  </a:moveTo>
                  <a:lnTo>
                    <a:pt x="0" y="1804"/>
                  </a:lnTo>
                  <a:lnTo>
                    <a:pt x="2739" y="1804"/>
                  </a:lnTo>
                  <a:lnTo>
                    <a:pt x="2739" y="0"/>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flipH="1">
              <a:off x="7778430" y="1010543"/>
              <a:ext cx="88221" cy="311290"/>
            </a:xfrm>
            <a:custGeom>
              <a:avLst/>
              <a:gdLst/>
              <a:ahLst/>
              <a:cxnLst/>
              <a:rect l="l" t="t" r="r" b="b"/>
              <a:pathLst>
                <a:path w="2717" h="9587" extrusionOk="0">
                  <a:moveTo>
                    <a:pt x="0" y="0"/>
                  </a:moveTo>
                  <a:lnTo>
                    <a:pt x="0" y="9587"/>
                  </a:lnTo>
                  <a:lnTo>
                    <a:pt x="2716" y="9587"/>
                  </a:lnTo>
                  <a:lnTo>
                    <a:pt x="2716" y="0"/>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flipH="1">
              <a:off x="7778430" y="1052039"/>
              <a:ext cx="88221" cy="269793"/>
            </a:xfrm>
            <a:custGeom>
              <a:avLst/>
              <a:gdLst/>
              <a:ahLst/>
              <a:cxnLst/>
              <a:rect l="l" t="t" r="r" b="b"/>
              <a:pathLst>
                <a:path w="2717" h="8309" extrusionOk="0">
                  <a:moveTo>
                    <a:pt x="0" y="0"/>
                  </a:moveTo>
                  <a:lnTo>
                    <a:pt x="0" y="8309"/>
                  </a:lnTo>
                  <a:lnTo>
                    <a:pt x="2716" y="8309"/>
                  </a:lnTo>
                  <a:lnTo>
                    <a:pt x="2716" y="0"/>
                  </a:ln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flipH="1">
              <a:off x="6733448" y="2069617"/>
              <a:ext cx="802658" cy="1240679"/>
            </a:xfrm>
            <a:custGeom>
              <a:avLst/>
              <a:gdLst/>
              <a:ahLst/>
              <a:cxnLst/>
              <a:rect l="l" t="t" r="r" b="b"/>
              <a:pathLst>
                <a:path w="24720" h="38210" extrusionOk="0">
                  <a:moveTo>
                    <a:pt x="24149" y="0"/>
                  </a:moveTo>
                  <a:cubicBezTo>
                    <a:pt x="23830" y="0"/>
                    <a:pt x="23579" y="251"/>
                    <a:pt x="23579" y="571"/>
                  </a:cubicBezTo>
                  <a:lnTo>
                    <a:pt x="23579" y="31979"/>
                  </a:lnTo>
                  <a:cubicBezTo>
                    <a:pt x="23579" y="34786"/>
                    <a:pt x="21296" y="37069"/>
                    <a:pt x="18489" y="37069"/>
                  </a:cubicBezTo>
                  <a:lnTo>
                    <a:pt x="571" y="37069"/>
                  </a:lnTo>
                  <a:cubicBezTo>
                    <a:pt x="251" y="37069"/>
                    <a:pt x="0" y="37320"/>
                    <a:pt x="0" y="37639"/>
                  </a:cubicBezTo>
                  <a:cubicBezTo>
                    <a:pt x="0" y="37936"/>
                    <a:pt x="251" y="38210"/>
                    <a:pt x="571" y="38210"/>
                  </a:cubicBezTo>
                  <a:lnTo>
                    <a:pt x="18489" y="38210"/>
                  </a:lnTo>
                  <a:cubicBezTo>
                    <a:pt x="21935" y="38210"/>
                    <a:pt x="24720" y="35402"/>
                    <a:pt x="24720" y="31979"/>
                  </a:cubicBezTo>
                  <a:lnTo>
                    <a:pt x="24720" y="571"/>
                  </a:lnTo>
                  <a:cubicBezTo>
                    <a:pt x="24720" y="251"/>
                    <a:pt x="24469" y="0"/>
                    <a:pt x="24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flipH="1">
              <a:off x="7866645" y="4252263"/>
              <a:ext cx="260929" cy="473640"/>
            </a:xfrm>
            <a:custGeom>
              <a:avLst/>
              <a:gdLst/>
              <a:ahLst/>
              <a:cxnLst/>
              <a:rect l="l" t="t" r="r" b="b"/>
              <a:pathLst>
                <a:path w="8036" h="14587" extrusionOk="0">
                  <a:moveTo>
                    <a:pt x="1" y="1"/>
                  </a:moveTo>
                  <a:lnTo>
                    <a:pt x="1" y="14586"/>
                  </a:lnTo>
                  <a:lnTo>
                    <a:pt x="8035" y="14586"/>
                  </a:lnTo>
                  <a:lnTo>
                    <a:pt x="8035"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flipH="1">
              <a:off x="8993166" y="3585966"/>
              <a:ext cx="191995" cy="332818"/>
            </a:xfrm>
            <a:custGeom>
              <a:avLst/>
              <a:gdLst/>
              <a:ahLst/>
              <a:cxnLst/>
              <a:rect l="l" t="t" r="r" b="b"/>
              <a:pathLst>
                <a:path w="5913" h="10250" extrusionOk="0">
                  <a:moveTo>
                    <a:pt x="1" y="1"/>
                  </a:moveTo>
                  <a:lnTo>
                    <a:pt x="1" y="10249"/>
                  </a:lnTo>
                  <a:lnTo>
                    <a:pt x="5913" y="10249"/>
                  </a:lnTo>
                  <a:lnTo>
                    <a:pt x="5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flipH="1">
              <a:off x="8913127" y="4132923"/>
              <a:ext cx="192709" cy="332818"/>
            </a:xfrm>
            <a:custGeom>
              <a:avLst/>
              <a:gdLst/>
              <a:ahLst/>
              <a:cxnLst/>
              <a:rect l="l" t="t" r="r" b="b"/>
              <a:pathLst>
                <a:path w="5935" h="10250" extrusionOk="0">
                  <a:moveTo>
                    <a:pt x="0" y="1"/>
                  </a:moveTo>
                  <a:lnTo>
                    <a:pt x="0" y="10249"/>
                  </a:lnTo>
                  <a:lnTo>
                    <a:pt x="5935" y="10249"/>
                  </a:lnTo>
                  <a:lnTo>
                    <a:pt x="5935"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flipH="1">
              <a:off x="8069712" y="4335289"/>
              <a:ext cx="153453" cy="154168"/>
            </a:xfrm>
            <a:custGeom>
              <a:avLst/>
              <a:gdLst/>
              <a:ahLst/>
              <a:cxnLst/>
              <a:rect l="l" t="t" r="r" b="b"/>
              <a:pathLst>
                <a:path w="4726" h="4748" extrusionOk="0">
                  <a:moveTo>
                    <a:pt x="0" y="0"/>
                  </a:moveTo>
                  <a:lnTo>
                    <a:pt x="0" y="4748"/>
                  </a:lnTo>
                  <a:lnTo>
                    <a:pt x="4725" y="4748"/>
                  </a:lnTo>
                  <a:lnTo>
                    <a:pt x="4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flipH="1">
              <a:off x="8916829" y="3714937"/>
              <a:ext cx="92669" cy="93416"/>
            </a:xfrm>
            <a:custGeom>
              <a:avLst/>
              <a:gdLst/>
              <a:ahLst/>
              <a:cxnLst/>
              <a:rect l="l" t="t" r="r" b="b"/>
              <a:pathLst>
                <a:path w="2854" h="2877" extrusionOk="0">
                  <a:moveTo>
                    <a:pt x="0" y="0"/>
                  </a:moveTo>
                  <a:lnTo>
                    <a:pt x="0" y="2876"/>
                  </a:lnTo>
                  <a:lnTo>
                    <a:pt x="2854" y="2876"/>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flipH="1">
              <a:off x="9129540" y="2672909"/>
              <a:ext cx="108223" cy="107476"/>
            </a:xfrm>
            <a:custGeom>
              <a:avLst/>
              <a:gdLst/>
              <a:ahLst/>
              <a:cxnLst/>
              <a:rect l="l" t="t" r="r" b="b"/>
              <a:pathLst>
                <a:path w="3333" h="3310" extrusionOk="0">
                  <a:moveTo>
                    <a:pt x="0" y="0"/>
                  </a:moveTo>
                  <a:lnTo>
                    <a:pt x="0" y="3310"/>
                  </a:lnTo>
                  <a:lnTo>
                    <a:pt x="3333" y="3310"/>
                  </a:lnTo>
                  <a:lnTo>
                    <a:pt x="3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flipH="1">
              <a:off x="6136065" y="3620059"/>
              <a:ext cx="191995" cy="332818"/>
            </a:xfrm>
            <a:custGeom>
              <a:avLst/>
              <a:gdLst/>
              <a:ahLst/>
              <a:cxnLst/>
              <a:rect l="l" t="t" r="r" b="b"/>
              <a:pathLst>
                <a:path w="5913" h="10250" extrusionOk="0">
                  <a:moveTo>
                    <a:pt x="0" y="1"/>
                  </a:moveTo>
                  <a:lnTo>
                    <a:pt x="0"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flipH="1">
              <a:off x="6895734" y="4085517"/>
              <a:ext cx="191995" cy="333532"/>
            </a:xfrm>
            <a:custGeom>
              <a:avLst/>
              <a:gdLst/>
              <a:ahLst/>
              <a:cxnLst/>
              <a:rect l="l" t="t" r="r" b="b"/>
              <a:pathLst>
                <a:path w="5913" h="10272" extrusionOk="0">
                  <a:moveTo>
                    <a:pt x="0" y="0"/>
                  </a:moveTo>
                  <a:lnTo>
                    <a:pt x="0" y="10271"/>
                  </a:lnTo>
                  <a:lnTo>
                    <a:pt x="5912" y="10271"/>
                  </a:lnTo>
                  <a:lnTo>
                    <a:pt x="5912" y="0"/>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flipH="1">
              <a:off x="7517566" y="3016799"/>
              <a:ext cx="973873" cy="734471"/>
            </a:xfrm>
            <a:custGeom>
              <a:avLst/>
              <a:gdLst/>
              <a:ahLst/>
              <a:cxnLst/>
              <a:rect l="l" t="t" r="r" b="b"/>
              <a:pathLst>
                <a:path w="29993" h="22620" extrusionOk="0">
                  <a:moveTo>
                    <a:pt x="29993" y="0"/>
                  </a:moveTo>
                  <a:lnTo>
                    <a:pt x="0" y="19013"/>
                  </a:lnTo>
                  <a:lnTo>
                    <a:pt x="0" y="22620"/>
                  </a:lnTo>
                  <a:lnTo>
                    <a:pt x="29993" y="3584"/>
                  </a:lnTo>
                  <a:lnTo>
                    <a:pt x="29993" y="0"/>
                  </a:lnTo>
                  <a:close/>
                </a:path>
              </a:pathLst>
            </a:cu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flipH="1">
              <a:off x="6508139" y="3919498"/>
              <a:ext cx="192709" cy="332785"/>
            </a:xfrm>
            <a:custGeom>
              <a:avLst/>
              <a:gdLst/>
              <a:ahLst/>
              <a:cxnLst/>
              <a:rect l="l" t="t" r="r" b="b"/>
              <a:pathLst>
                <a:path w="5935" h="10249" extrusionOk="0">
                  <a:moveTo>
                    <a:pt x="0" y="0"/>
                  </a:moveTo>
                  <a:lnTo>
                    <a:pt x="0" y="10249"/>
                  </a:lnTo>
                  <a:lnTo>
                    <a:pt x="5935" y="10249"/>
                  </a:lnTo>
                  <a:lnTo>
                    <a:pt x="5935" y="0"/>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flipH="1">
              <a:off x="6992104" y="3668245"/>
              <a:ext cx="92669" cy="92669"/>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flipH="1">
              <a:off x="7456036" y="1791674"/>
              <a:ext cx="48965" cy="48965"/>
            </a:xfrm>
            <a:custGeom>
              <a:avLst/>
              <a:gdLst/>
              <a:ahLst/>
              <a:cxnLst/>
              <a:rect l="l" t="t" r="r" b="b"/>
              <a:pathLst>
                <a:path w="1508" h="1508" extrusionOk="0">
                  <a:moveTo>
                    <a:pt x="1" y="1"/>
                  </a:moveTo>
                  <a:lnTo>
                    <a:pt x="1" y="1507"/>
                  </a:lnTo>
                  <a:lnTo>
                    <a:pt x="1507" y="1507"/>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flipH="1">
              <a:off x="7517566" y="2526892"/>
              <a:ext cx="973873" cy="1026507"/>
            </a:xfrm>
            <a:custGeom>
              <a:avLst/>
              <a:gdLst/>
              <a:ahLst/>
              <a:cxnLst/>
              <a:rect l="l" t="t" r="r" b="b"/>
              <a:pathLst>
                <a:path w="29993" h="31614" extrusionOk="0">
                  <a:moveTo>
                    <a:pt x="29993" y="1"/>
                  </a:moveTo>
                  <a:lnTo>
                    <a:pt x="0" y="19037"/>
                  </a:lnTo>
                  <a:lnTo>
                    <a:pt x="0" y="31614"/>
                  </a:lnTo>
                  <a:lnTo>
                    <a:pt x="29993" y="12577"/>
                  </a:lnTo>
                  <a:close/>
                </a:path>
              </a:pathLst>
            </a:custGeom>
            <a:gradFill>
              <a:gsLst>
                <a:gs pos="0">
                  <a:schemeClr val="dk2"/>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6211276" y="1110848"/>
              <a:ext cx="901920" cy="503847"/>
            </a:xfrm>
            <a:custGeom>
              <a:avLst/>
              <a:gdLst/>
              <a:ahLst/>
              <a:cxnLst/>
              <a:rect l="l" t="t" r="r" b="b"/>
              <a:pathLst>
                <a:path w="17736" h="9908" extrusionOk="0">
                  <a:moveTo>
                    <a:pt x="14425" y="1"/>
                  </a:moveTo>
                  <a:cubicBezTo>
                    <a:pt x="13900" y="1"/>
                    <a:pt x="13900" y="1005"/>
                    <a:pt x="14425" y="1005"/>
                  </a:cubicBezTo>
                  <a:lnTo>
                    <a:pt x="15886" y="1005"/>
                  </a:lnTo>
                  <a:cubicBezTo>
                    <a:pt x="13284" y="3059"/>
                    <a:pt x="10659" y="5136"/>
                    <a:pt x="8034" y="7190"/>
                  </a:cubicBezTo>
                  <a:lnTo>
                    <a:pt x="8034" y="4451"/>
                  </a:lnTo>
                  <a:cubicBezTo>
                    <a:pt x="8034" y="4156"/>
                    <a:pt x="7836" y="3954"/>
                    <a:pt x="7631" y="3954"/>
                  </a:cubicBezTo>
                  <a:cubicBezTo>
                    <a:pt x="7567" y="3954"/>
                    <a:pt x="7501" y="3974"/>
                    <a:pt x="7441" y="4018"/>
                  </a:cubicBezTo>
                  <a:cubicBezTo>
                    <a:pt x="5090" y="5661"/>
                    <a:pt x="2739" y="7327"/>
                    <a:pt x="388" y="8971"/>
                  </a:cubicBezTo>
                  <a:cubicBezTo>
                    <a:pt x="0" y="9242"/>
                    <a:pt x="238" y="9908"/>
                    <a:pt x="583" y="9908"/>
                  </a:cubicBezTo>
                  <a:cubicBezTo>
                    <a:pt x="645" y="9908"/>
                    <a:pt x="710" y="9887"/>
                    <a:pt x="776" y="9838"/>
                  </a:cubicBezTo>
                  <a:cubicBezTo>
                    <a:pt x="2921" y="8332"/>
                    <a:pt x="5090" y="6825"/>
                    <a:pt x="7235" y="5319"/>
                  </a:cubicBezTo>
                  <a:lnTo>
                    <a:pt x="7235" y="8103"/>
                  </a:lnTo>
                  <a:cubicBezTo>
                    <a:pt x="7235" y="8382"/>
                    <a:pt x="7435" y="8608"/>
                    <a:pt x="7641" y="8608"/>
                  </a:cubicBezTo>
                  <a:cubicBezTo>
                    <a:pt x="7705" y="8608"/>
                    <a:pt x="7769" y="8586"/>
                    <a:pt x="7829" y="8537"/>
                  </a:cubicBezTo>
                  <a:cubicBezTo>
                    <a:pt x="10705" y="6277"/>
                    <a:pt x="13581" y="4018"/>
                    <a:pt x="16457" y="1758"/>
                  </a:cubicBezTo>
                  <a:lnTo>
                    <a:pt x="16457" y="1758"/>
                  </a:lnTo>
                  <a:cubicBezTo>
                    <a:pt x="16229" y="2466"/>
                    <a:pt x="16023" y="3173"/>
                    <a:pt x="15795" y="3881"/>
                  </a:cubicBezTo>
                  <a:cubicBezTo>
                    <a:pt x="15685" y="4253"/>
                    <a:pt x="15924" y="4492"/>
                    <a:pt x="16171" y="4492"/>
                  </a:cubicBezTo>
                  <a:cubicBezTo>
                    <a:pt x="16333" y="4492"/>
                    <a:pt x="16499" y="4390"/>
                    <a:pt x="16571" y="4155"/>
                  </a:cubicBezTo>
                  <a:cubicBezTo>
                    <a:pt x="16936" y="2991"/>
                    <a:pt x="17279" y="1804"/>
                    <a:pt x="17644" y="640"/>
                  </a:cubicBezTo>
                  <a:cubicBezTo>
                    <a:pt x="17735" y="320"/>
                    <a:pt x="17507" y="1"/>
                    <a:pt x="17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6517925" y="1727100"/>
              <a:ext cx="455860" cy="457059"/>
            </a:xfrm>
            <a:custGeom>
              <a:avLst/>
              <a:gdLst/>
              <a:ahLst/>
              <a:cxnLst/>
              <a:rect l="l" t="t" r="r" b="b"/>
              <a:pathLst>
                <a:path w="8743" h="8766" extrusionOk="0">
                  <a:moveTo>
                    <a:pt x="4383" y="2625"/>
                  </a:moveTo>
                  <a:cubicBezTo>
                    <a:pt x="5341" y="2625"/>
                    <a:pt x="6140" y="3424"/>
                    <a:pt x="6140" y="4383"/>
                  </a:cubicBezTo>
                  <a:cubicBezTo>
                    <a:pt x="6140" y="5364"/>
                    <a:pt x="5341" y="6140"/>
                    <a:pt x="4383" y="6140"/>
                  </a:cubicBezTo>
                  <a:cubicBezTo>
                    <a:pt x="3401" y="6140"/>
                    <a:pt x="2625" y="5364"/>
                    <a:pt x="2625" y="4383"/>
                  </a:cubicBezTo>
                  <a:cubicBezTo>
                    <a:pt x="2625" y="3424"/>
                    <a:pt x="3401" y="2625"/>
                    <a:pt x="4383" y="2625"/>
                  </a:cubicBezTo>
                  <a:close/>
                  <a:moveTo>
                    <a:pt x="4086" y="0"/>
                  </a:moveTo>
                  <a:cubicBezTo>
                    <a:pt x="3858" y="0"/>
                    <a:pt x="3698" y="183"/>
                    <a:pt x="3698" y="411"/>
                  </a:cubicBezTo>
                  <a:lnTo>
                    <a:pt x="3698" y="776"/>
                  </a:lnTo>
                  <a:cubicBezTo>
                    <a:pt x="3173" y="868"/>
                    <a:pt x="2716" y="1050"/>
                    <a:pt x="2305" y="1347"/>
                  </a:cubicBezTo>
                  <a:lnTo>
                    <a:pt x="2054" y="1073"/>
                  </a:lnTo>
                  <a:cubicBezTo>
                    <a:pt x="1975" y="1005"/>
                    <a:pt x="1872" y="970"/>
                    <a:pt x="1769" y="970"/>
                  </a:cubicBezTo>
                  <a:cubicBezTo>
                    <a:pt x="1666" y="970"/>
                    <a:pt x="1564" y="1005"/>
                    <a:pt x="1484" y="1073"/>
                  </a:cubicBezTo>
                  <a:lnTo>
                    <a:pt x="1073" y="1507"/>
                  </a:lnTo>
                  <a:cubicBezTo>
                    <a:pt x="913" y="1644"/>
                    <a:pt x="913" y="1895"/>
                    <a:pt x="1073" y="2055"/>
                  </a:cubicBezTo>
                  <a:lnTo>
                    <a:pt x="1324" y="2306"/>
                  </a:lnTo>
                  <a:cubicBezTo>
                    <a:pt x="1050" y="2717"/>
                    <a:pt x="867" y="3196"/>
                    <a:pt x="753" y="3698"/>
                  </a:cubicBezTo>
                  <a:lnTo>
                    <a:pt x="388" y="3698"/>
                  </a:lnTo>
                  <a:cubicBezTo>
                    <a:pt x="183" y="3698"/>
                    <a:pt x="0" y="3881"/>
                    <a:pt x="0" y="4086"/>
                  </a:cubicBezTo>
                  <a:lnTo>
                    <a:pt x="0" y="4679"/>
                  </a:lnTo>
                  <a:cubicBezTo>
                    <a:pt x="0" y="4908"/>
                    <a:pt x="183" y="5068"/>
                    <a:pt x="388" y="5068"/>
                  </a:cubicBezTo>
                  <a:lnTo>
                    <a:pt x="753" y="5068"/>
                  </a:lnTo>
                  <a:cubicBezTo>
                    <a:pt x="867" y="5570"/>
                    <a:pt x="1050" y="6049"/>
                    <a:pt x="1324" y="6460"/>
                  </a:cubicBezTo>
                  <a:lnTo>
                    <a:pt x="1073" y="6711"/>
                  </a:lnTo>
                  <a:cubicBezTo>
                    <a:pt x="913" y="6871"/>
                    <a:pt x="913" y="7122"/>
                    <a:pt x="1073" y="7259"/>
                  </a:cubicBezTo>
                  <a:lnTo>
                    <a:pt x="1484" y="7692"/>
                  </a:lnTo>
                  <a:cubicBezTo>
                    <a:pt x="1564" y="7761"/>
                    <a:pt x="1666" y="7795"/>
                    <a:pt x="1769" y="7795"/>
                  </a:cubicBezTo>
                  <a:cubicBezTo>
                    <a:pt x="1872" y="7795"/>
                    <a:pt x="1975" y="7761"/>
                    <a:pt x="2054" y="7692"/>
                  </a:cubicBezTo>
                  <a:lnTo>
                    <a:pt x="2305" y="7441"/>
                  </a:lnTo>
                  <a:cubicBezTo>
                    <a:pt x="2716" y="7715"/>
                    <a:pt x="3173" y="7898"/>
                    <a:pt x="3698" y="8012"/>
                  </a:cubicBezTo>
                  <a:lnTo>
                    <a:pt x="3698" y="8354"/>
                  </a:lnTo>
                  <a:cubicBezTo>
                    <a:pt x="3698" y="8583"/>
                    <a:pt x="3858" y="8765"/>
                    <a:pt x="4086" y="8765"/>
                  </a:cubicBezTo>
                  <a:lnTo>
                    <a:pt x="4679" y="8765"/>
                  </a:lnTo>
                  <a:cubicBezTo>
                    <a:pt x="4885" y="8765"/>
                    <a:pt x="5067" y="8583"/>
                    <a:pt x="5067" y="8354"/>
                  </a:cubicBezTo>
                  <a:lnTo>
                    <a:pt x="5067" y="8012"/>
                  </a:lnTo>
                  <a:cubicBezTo>
                    <a:pt x="5569" y="7898"/>
                    <a:pt x="6049" y="7715"/>
                    <a:pt x="6460" y="7441"/>
                  </a:cubicBezTo>
                  <a:lnTo>
                    <a:pt x="6711" y="7692"/>
                  </a:lnTo>
                  <a:cubicBezTo>
                    <a:pt x="6779" y="7761"/>
                    <a:pt x="6876" y="7795"/>
                    <a:pt x="6976" y="7795"/>
                  </a:cubicBezTo>
                  <a:cubicBezTo>
                    <a:pt x="7076" y="7795"/>
                    <a:pt x="7179" y="7761"/>
                    <a:pt x="7259" y="7692"/>
                  </a:cubicBezTo>
                  <a:lnTo>
                    <a:pt x="7669" y="7259"/>
                  </a:lnTo>
                  <a:cubicBezTo>
                    <a:pt x="7829" y="7122"/>
                    <a:pt x="7829" y="6871"/>
                    <a:pt x="7669" y="6711"/>
                  </a:cubicBezTo>
                  <a:lnTo>
                    <a:pt x="7418" y="6460"/>
                  </a:lnTo>
                  <a:cubicBezTo>
                    <a:pt x="7692" y="6049"/>
                    <a:pt x="7898" y="5570"/>
                    <a:pt x="7989" y="5068"/>
                  </a:cubicBezTo>
                  <a:lnTo>
                    <a:pt x="8354" y="5068"/>
                  </a:lnTo>
                  <a:cubicBezTo>
                    <a:pt x="8582" y="5068"/>
                    <a:pt x="8742" y="4908"/>
                    <a:pt x="8742" y="4679"/>
                  </a:cubicBezTo>
                  <a:lnTo>
                    <a:pt x="8742" y="4086"/>
                  </a:lnTo>
                  <a:cubicBezTo>
                    <a:pt x="8742" y="3881"/>
                    <a:pt x="8582" y="3698"/>
                    <a:pt x="8354" y="3698"/>
                  </a:cubicBezTo>
                  <a:lnTo>
                    <a:pt x="7989" y="3698"/>
                  </a:lnTo>
                  <a:cubicBezTo>
                    <a:pt x="7898" y="3196"/>
                    <a:pt x="7692" y="2717"/>
                    <a:pt x="7418" y="2306"/>
                  </a:cubicBezTo>
                  <a:lnTo>
                    <a:pt x="7669" y="2055"/>
                  </a:lnTo>
                  <a:cubicBezTo>
                    <a:pt x="7829" y="1895"/>
                    <a:pt x="7829" y="1644"/>
                    <a:pt x="7669" y="1507"/>
                  </a:cubicBezTo>
                  <a:lnTo>
                    <a:pt x="7259" y="1073"/>
                  </a:lnTo>
                  <a:cubicBezTo>
                    <a:pt x="7179" y="1005"/>
                    <a:pt x="7076" y="970"/>
                    <a:pt x="6976" y="970"/>
                  </a:cubicBezTo>
                  <a:cubicBezTo>
                    <a:pt x="6876" y="970"/>
                    <a:pt x="6779" y="1005"/>
                    <a:pt x="6711" y="1073"/>
                  </a:cubicBezTo>
                  <a:lnTo>
                    <a:pt x="6460" y="1347"/>
                  </a:lnTo>
                  <a:cubicBezTo>
                    <a:pt x="6049" y="1050"/>
                    <a:pt x="5569" y="868"/>
                    <a:pt x="5067" y="776"/>
                  </a:cubicBezTo>
                  <a:lnTo>
                    <a:pt x="5067" y="411"/>
                  </a:lnTo>
                  <a:cubicBezTo>
                    <a:pt x="5067" y="183"/>
                    <a:pt x="4885" y="0"/>
                    <a:pt x="4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flipH="1">
              <a:off x="8587786" y="771849"/>
              <a:ext cx="48965" cy="48965"/>
            </a:xfrm>
            <a:custGeom>
              <a:avLst/>
              <a:gdLst/>
              <a:ahLst/>
              <a:cxnLst/>
              <a:rect l="l" t="t" r="r" b="b"/>
              <a:pathLst>
                <a:path w="1508" h="1508" extrusionOk="0">
                  <a:moveTo>
                    <a:pt x="1" y="1"/>
                  </a:moveTo>
                  <a:lnTo>
                    <a:pt x="1" y="1507"/>
                  </a:lnTo>
                  <a:lnTo>
                    <a:pt x="1507" y="1507"/>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553;p60">
            <a:extLst>
              <a:ext uri="{FF2B5EF4-FFF2-40B4-BE49-F238E27FC236}">
                <a16:creationId xmlns:a16="http://schemas.microsoft.com/office/drawing/2014/main" id="{2837E8C4-6AF1-4AAE-2CD0-3002BC0A3A5C}"/>
              </a:ext>
            </a:extLst>
          </p:cNvPr>
          <p:cNvSpPr/>
          <p:nvPr/>
        </p:nvSpPr>
        <p:spPr>
          <a:xfrm>
            <a:off x="6452071" y="1593876"/>
            <a:ext cx="1797466" cy="2108548"/>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533;p64">
            <a:extLst>
              <a:ext uri="{FF2B5EF4-FFF2-40B4-BE49-F238E27FC236}">
                <a16:creationId xmlns:a16="http://schemas.microsoft.com/office/drawing/2014/main" id="{E554EB73-4832-EA23-F7B7-F04EA1982771}"/>
              </a:ext>
            </a:extLst>
          </p:cNvPr>
          <p:cNvGrpSpPr/>
          <p:nvPr/>
        </p:nvGrpSpPr>
        <p:grpSpPr>
          <a:xfrm>
            <a:off x="7577931" y="3553565"/>
            <a:ext cx="420811" cy="418507"/>
            <a:chOff x="-5971525" y="3273750"/>
            <a:chExt cx="292250" cy="290650"/>
          </a:xfrm>
          <a:solidFill>
            <a:schemeClr val="bg1"/>
          </a:solidFill>
        </p:grpSpPr>
        <p:sp>
          <p:nvSpPr>
            <p:cNvPr id="4" name="Google Shape;8534;p64">
              <a:extLst>
                <a:ext uri="{FF2B5EF4-FFF2-40B4-BE49-F238E27FC236}">
                  <a16:creationId xmlns:a16="http://schemas.microsoft.com/office/drawing/2014/main" id="{281E6994-A060-8B5A-7BA4-1A9EADC97486}"/>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535;p64">
              <a:extLst>
                <a:ext uri="{FF2B5EF4-FFF2-40B4-BE49-F238E27FC236}">
                  <a16:creationId xmlns:a16="http://schemas.microsoft.com/office/drawing/2014/main" id="{E6F7E82B-1EFE-B978-F5CC-8CFC14AC4CB0}"/>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Google Shape;1117;p26">
            <a:extLst>
              <a:ext uri="{FF2B5EF4-FFF2-40B4-BE49-F238E27FC236}">
                <a16:creationId xmlns:a16="http://schemas.microsoft.com/office/drawing/2014/main" id="{C1CF66AD-789B-09A3-87F3-7EDF85B3D34C}"/>
              </a:ext>
            </a:extLst>
          </p:cNvPr>
          <p:cNvSpPr txBox="1">
            <a:spLocks/>
          </p:cNvSpPr>
          <p:nvPr/>
        </p:nvSpPr>
        <p:spPr>
          <a:xfrm flipH="1">
            <a:off x="713249" y="3936550"/>
            <a:ext cx="4463964" cy="94227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None/>
              <a:defRPr sz="1600" b="0" i="0" u="none" strike="noStrike" cap="none">
                <a:solidFill>
                  <a:schemeClr val="dk1"/>
                </a:solidFill>
                <a:latin typeface="Actor"/>
                <a:ea typeface="Actor"/>
                <a:cs typeface="Actor"/>
                <a:sym typeface="Actor"/>
              </a:defRPr>
            </a:lvl1pPr>
            <a:lvl2pPr marL="914400" marR="0" lvl="1" indent="-304800" algn="ctr" rtl="0">
              <a:lnSpc>
                <a:spcPct val="100000"/>
              </a:lnSpc>
              <a:spcBef>
                <a:spcPts val="0"/>
              </a:spcBef>
              <a:spcAft>
                <a:spcPts val="0"/>
              </a:spcAft>
              <a:buClr>
                <a:schemeClr val="dk1"/>
              </a:buClr>
              <a:buSzPts val="1800"/>
              <a:buFont typeface="Actor"/>
              <a:buNone/>
              <a:defRPr sz="18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chemeClr val="dk1"/>
              </a:buClr>
              <a:buSzPts val="1800"/>
              <a:buFont typeface="Actor"/>
              <a:buNone/>
              <a:defRPr sz="18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chemeClr val="dk1"/>
              </a:buClr>
              <a:buSzPts val="1800"/>
              <a:buFont typeface="Actor"/>
              <a:buNone/>
              <a:defRPr sz="18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chemeClr val="dk1"/>
              </a:buClr>
              <a:buSzPts val="1800"/>
              <a:buFont typeface="Actor"/>
              <a:buNone/>
              <a:defRPr sz="18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chemeClr val="dk1"/>
              </a:buClr>
              <a:buSzPts val="1800"/>
              <a:buFont typeface="Actor"/>
              <a:buNone/>
              <a:defRPr sz="18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chemeClr val="dk1"/>
              </a:buClr>
              <a:buSzPts val="1800"/>
              <a:buFont typeface="Actor"/>
              <a:buNone/>
              <a:defRPr sz="18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chemeClr val="dk1"/>
              </a:buClr>
              <a:buSzPts val="1800"/>
              <a:buFont typeface="Actor"/>
              <a:buNone/>
              <a:defRPr sz="18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chemeClr val="dk1"/>
              </a:buClr>
              <a:buSzPts val="1800"/>
              <a:buFont typeface="Actor"/>
              <a:buNone/>
              <a:defRPr sz="1800" b="0" i="0" u="none" strike="noStrike" cap="none">
                <a:solidFill>
                  <a:schemeClr val="dk1"/>
                </a:solidFill>
                <a:latin typeface="Actor"/>
                <a:ea typeface="Actor"/>
                <a:cs typeface="Actor"/>
                <a:sym typeface="Actor"/>
              </a:defRPr>
            </a:lvl9pPr>
          </a:lstStyle>
          <a:p>
            <a:pPr marL="0" indent="0" algn="ctr"/>
            <a:r>
              <a:rPr lang="en-US" dirty="0"/>
              <a:t>Faculty Mentor: Dr. Erdi Kara, Spelman College, Mathematics Department</a:t>
            </a:r>
          </a:p>
          <a:p>
            <a:pPr marL="0" indent="0" algn="ctr"/>
            <a:r>
              <a:rPr lang="en-US"/>
              <a:t>Morgan Stanley Mentor: Patrick Wu</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8" name="Google Shape;1218;p30"/>
          <p:cNvSpPr txBox="1">
            <a:spLocks noGrp="1"/>
          </p:cNvSpPr>
          <p:nvPr>
            <p:ph type="title"/>
          </p:nvPr>
        </p:nvSpPr>
        <p:spPr>
          <a:xfrm>
            <a:off x="5201102" y="4139204"/>
            <a:ext cx="4019602" cy="572700"/>
          </a:xfrm>
          <a:prstGeom prst="rect">
            <a:avLst/>
          </a:prstGeom>
        </p:spPr>
        <p:txBody>
          <a:bodyPr spcFirstLastPara="1" wrap="square" lIns="91425" tIns="91425" rIns="91425" bIns="91425" anchor="t" anchorCtr="0">
            <a:noAutofit/>
          </a:bodyPr>
          <a:lstStyle/>
          <a:p>
            <a:r>
              <a:rPr lang="en" sz="2800" dirty="0"/>
              <a:t>Expansion Suggestions </a:t>
            </a:r>
          </a:p>
        </p:txBody>
      </p:sp>
      <p:sp>
        <p:nvSpPr>
          <p:cNvPr id="2" name="TextBox 1">
            <a:extLst>
              <a:ext uri="{FF2B5EF4-FFF2-40B4-BE49-F238E27FC236}">
                <a16:creationId xmlns:a16="http://schemas.microsoft.com/office/drawing/2014/main" id="{08F6539F-A82F-3A96-8F21-EE61F93EAB09}"/>
              </a:ext>
            </a:extLst>
          </p:cNvPr>
          <p:cNvSpPr txBox="1"/>
          <p:nvPr/>
        </p:nvSpPr>
        <p:spPr>
          <a:xfrm>
            <a:off x="3240440" y="1209108"/>
            <a:ext cx="98331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Century Gothic"/>
                <a:hlinkClick r:id="rId3">
                  <a:extLst>
                    <a:ext uri="{A12FA001-AC4F-418D-AE19-62706E023703}">
                      <ahyp:hlinkClr xmlns:ahyp="http://schemas.microsoft.com/office/drawing/2018/hyperlinkcolor" val="tx"/>
                    </a:ext>
                  </a:extLst>
                </a:hlinkClick>
              </a:rPr>
              <a:t>Existing</a:t>
            </a:r>
          </a:p>
          <a:p>
            <a:pPr algn="ctr"/>
            <a:r>
              <a:rPr lang="en-US" dirty="0">
                <a:solidFill>
                  <a:schemeClr val="tx1"/>
                </a:solidFill>
                <a:latin typeface="Century Gothic"/>
                <a:hlinkClick r:id="rId3">
                  <a:extLst>
                    <a:ext uri="{A12FA001-AC4F-418D-AE19-62706E023703}">
                      <ahyp:hlinkClr xmlns:ahyp="http://schemas.microsoft.com/office/drawing/2018/hyperlinkcolor" val="tx"/>
                    </a:ext>
                  </a:extLst>
                </a:hlinkClick>
              </a:rPr>
              <a:t> States</a:t>
            </a:r>
          </a:p>
          <a:p>
            <a:pPr algn="ctr"/>
            <a:r>
              <a:rPr lang="en-US" dirty="0">
                <a:solidFill>
                  <a:schemeClr val="tx1"/>
                </a:solidFill>
                <a:latin typeface="Century Gothic"/>
                <a:hlinkClick r:id="rId3">
                  <a:extLst>
                    <a:ext uri="{A12FA001-AC4F-418D-AE19-62706E023703}">
                      <ahyp:hlinkClr xmlns:ahyp="http://schemas.microsoft.com/office/drawing/2018/hyperlinkcolor" val="tx"/>
                    </a:ext>
                  </a:extLst>
                </a:hlinkClick>
              </a:rPr>
              <a:t>Top 50</a:t>
            </a:r>
            <a:endParaRPr lang="en-US" dirty="0">
              <a:solidFill>
                <a:schemeClr val="tx1"/>
              </a:solidFill>
              <a:hlinkClick r:id="rId4">
                <a:extLst>
                  <a:ext uri="{A12FA001-AC4F-418D-AE19-62706E023703}">
                    <ahyp:hlinkClr xmlns:ahyp="http://schemas.microsoft.com/office/drawing/2018/hyperlinkcolor" val="tx"/>
                  </a:ext>
                </a:extLst>
              </a:hlinkClick>
            </a:endParaRPr>
          </a:p>
        </p:txBody>
      </p:sp>
      <p:sp>
        <p:nvSpPr>
          <p:cNvPr id="7" name="TextBox 6">
            <a:extLst>
              <a:ext uri="{FF2B5EF4-FFF2-40B4-BE49-F238E27FC236}">
                <a16:creationId xmlns:a16="http://schemas.microsoft.com/office/drawing/2014/main" id="{F3F3AB0F-5E26-7F1D-FE60-8CC6D88BA6B6}"/>
              </a:ext>
            </a:extLst>
          </p:cNvPr>
          <p:cNvSpPr txBox="1"/>
          <p:nvPr/>
        </p:nvSpPr>
        <p:spPr>
          <a:xfrm>
            <a:off x="4125189" y="3757797"/>
            <a:ext cx="83506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Century Gothic"/>
                <a:hlinkClick r:id="rId5">
                  <a:extLst>
                    <a:ext uri="{A12FA001-AC4F-418D-AE19-62706E023703}">
                      <ahyp:hlinkClr xmlns:ahyp="http://schemas.microsoft.com/office/drawing/2018/hyperlinkcolor" val="tx"/>
                    </a:ext>
                  </a:extLst>
                </a:hlinkClick>
              </a:rPr>
              <a:t>New</a:t>
            </a:r>
            <a:endParaRPr lang="en-US" dirty="0">
              <a:solidFill>
                <a:schemeClr val="tx1"/>
              </a:solidFill>
            </a:endParaRPr>
          </a:p>
          <a:p>
            <a:pPr algn="ctr"/>
            <a:r>
              <a:rPr lang="en-US" dirty="0">
                <a:solidFill>
                  <a:schemeClr val="tx1"/>
                </a:solidFill>
                <a:latin typeface="Century Gothic"/>
                <a:hlinkClick r:id="rId6">
                  <a:extLst>
                    <a:ext uri="{A12FA001-AC4F-418D-AE19-62706E023703}">
                      <ahyp:hlinkClr xmlns:ahyp="http://schemas.microsoft.com/office/drawing/2018/hyperlinkcolor" val="tx"/>
                    </a:ext>
                  </a:extLst>
                </a:hlinkClick>
              </a:rPr>
              <a:t>States</a:t>
            </a:r>
          </a:p>
          <a:p>
            <a:pPr algn="ctr"/>
            <a:r>
              <a:rPr lang="en-US" dirty="0">
                <a:solidFill>
                  <a:schemeClr val="tx1"/>
                </a:solidFill>
                <a:latin typeface="Century Gothic"/>
                <a:hlinkClick r:id="rId6">
                  <a:extLst>
                    <a:ext uri="{A12FA001-AC4F-418D-AE19-62706E023703}">
                      <ahyp:hlinkClr xmlns:ahyp="http://schemas.microsoft.com/office/drawing/2018/hyperlinkcolor" val="tx"/>
                    </a:ext>
                  </a:extLst>
                </a:hlinkClick>
              </a:rPr>
              <a:t>Top 50</a:t>
            </a:r>
            <a:endParaRPr lang="en-US" dirty="0">
              <a:solidFill>
                <a:schemeClr val="tx1"/>
              </a:solidFill>
              <a:latin typeface="Century Gothic"/>
              <a:hlinkClick r:id="rId7">
                <a:extLst>
                  <a:ext uri="{A12FA001-AC4F-418D-AE19-62706E023703}">
                    <ahyp:hlinkClr xmlns:ahyp="http://schemas.microsoft.com/office/drawing/2018/hyperlinkcolor" val="tx"/>
                  </a:ext>
                </a:extLst>
              </a:hlinkClick>
            </a:endParaRPr>
          </a:p>
          <a:p>
            <a:pPr algn="ctr"/>
            <a:endParaRPr lang="en-US" dirty="0">
              <a:solidFill>
                <a:schemeClr val="tx1"/>
              </a:solidFill>
              <a:hlinkClick r:id="rId7">
                <a:extLst>
                  <a:ext uri="{A12FA001-AC4F-418D-AE19-62706E023703}">
                    <ahyp:hlinkClr xmlns:ahyp="http://schemas.microsoft.com/office/drawing/2018/hyperlinkcolor" val="tx"/>
                  </a:ext>
                </a:extLst>
              </a:hlinkClick>
            </a:endParaRPr>
          </a:p>
        </p:txBody>
      </p:sp>
      <p:pic>
        <p:nvPicPr>
          <p:cNvPr id="14" name="Picture 13" descr="A map of the united states with different colored spots&#10;&#10;Description automatically generated">
            <a:hlinkClick r:id="rId8"/>
            <a:extLst>
              <a:ext uri="{FF2B5EF4-FFF2-40B4-BE49-F238E27FC236}">
                <a16:creationId xmlns:a16="http://schemas.microsoft.com/office/drawing/2014/main" id="{2F90570F-DD09-7A83-47F0-4408269A14BE}"/>
              </a:ext>
            </a:extLst>
          </p:cNvPr>
          <p:cNvPicPr>
            <a:picLocks noChangeAspect="1"/>
          </p:cNvPicPr>
          <p:nvPr/>
        </p:nvPicPr>
        <p:blipFill>
          <a:blip r:embed="rId9"/>
          <a:stretch>
            <a:fillRect/>
          </a:stretch>
        </p:blipFill>
        <p:spPr>
          <a:xfrm>
            <a:off x="4218432" y="-2147"/>
            <a:ext cx="4925567" cy="2730107"/>
          </a:xfrm>
          <a:prstGeom prst="rect">
            <a:avLst/>
          </a:prstGeom>
        </p:spPr>
      </p:pic>
      <p:sp>
        <p:nvSpPr>
          <p:cNvPr id="15" name="TextBox 14">
            <a:extLst>
              <a:ext uri="{FF2B5EF4-FFF2-40B4-BE49-F238E27FC236}">
                <a16:creationId xmlns:a16="http://schemas.microsoft.com/office/drawing/2014/main" id="{6FF5ED7F-0D9A-94DF-3D00-2CD239AEE81A}"/>
              </a:ext>
            </a:extLst>
          </p:cNvPr>
          <p:cNvSpPr txBox="1"/>
          <p:nvPr/>
        </p:nvSpPr>
        <p:spPr>
          <a:xfrm>
            <a:off x="5070156" y="2846354"/>
            <a:ext cx="26251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latin typeface="Century Gothic"/>
                <a:hlinkClick r:id="rId8"/>
              </a:rPr>
              <a:t>99.5 percentile based on model score(199 zips)</a:t>
            </a:r>
            <a:endParaRPr lang="en-US" dirty="0">
              <a:solidFill>
                <a:schemeClr val="tx1"/>
              </a:solidFill>
              <a:hlinkClick r:id="rId7">
                <a:extLst>
                  <a:ext uri="{A12FA001-AC4F-418D-AE19-62706E023703}">
                    <ahyp:hlinkClr xmlns:ahyp="http://schemas.microsoft.com/office/drawing/2018/hyperlinkcolor" val="tx"/>
                  </a:ext>
                </a:extLst>
              </a:hlinkClick>
            </a:endParaRPr>
          </a:p>
        </p:txBody>
      </p:sp>
      <p:pic>
        <p:nvPicPr>
          <p:cNvPr id="17" name="Picture 16" descr="A map of the united states&#10;&#10;Description automatically generated">
            <a:hlinkClick r:id="rId3"/>
            <a:extLst>
              <a:ext uri="{FF2B5EF4-FFF2-40B4-BE49-F238E27FC236}">
                <a16:creationId xmlns:a16="http://schemas.microsoft.com/office/drawing/2014/main" id="{E05B461E-E746-36D0-312F-8FF25FAA35A9}"/>
              </a:ext>
            </a:extLst>
          </p:cNvPr>
          <p:cNvPicPr>
            <a:picLocks noChangeAspect="1"/>
          </p:cNvPicPr>
          <p:nvPr/>
        </p:nvPicPr>
        <p:blipFill>
          <a:blip r:embed="rId10"/>
          <a:stretch>
            <a:fillRect/>
          </a:stretch>
        </p:blipFill>
        <p:spPr>
          <a:xfrm>
            <a:off x="0" y="0"/>
            <a:ext cx="3131820" cy="2859650"/>
          </a:xfrm>
          <a:prstGeom prst="rect">
            <a:avLst/>
          </a:prstGeom>
        </p:spPr>
      </p:pic>
      <p:pic>
        <p:nvPicPr>
          <p:cNvPr id="19" name="Picture 18" descr="A map of the united states&#10;&#10;Description automatically generated">
            <a:hlinkClick r:id="rId6"/>
            <a:extLst>
              <a:ext uri="{FF2B5EF4-FFF2-40B4-BE49-F238E27FC236}">
                <a16:creationId xmlns:a16="http://schemas.microsoft.com/office/drawing/2014/main" id="{5FF2AE76-B866-A175-24B6-65D0AD956ADA}"/>
              </a:ext>
            </a:extLst>
          </p:cNvPr>
          <p:cNvPicPr>
            <a:picLocks noChangeAspect="1"/>
          </p:cNvPicPr>
          <p:nvPr/>
        </p:nvPicPr>
        <p:blipFill>
          <a:blip r:embed="rId11"/>
          <a:stretch>
            <a:fillRect/>
          </a:stretch>
        </p:blipFill>
        <p:spPr>
          <a:xfrm>
            <a:off x="0" y="2905560"/>
            <a:ext cx="3991999" cy="2237939"/>
          </a:xfrm>
          <a:prstGeom prst="rect">
            <a:avLst/>
          </a:prstGeom>
        </p:spPr>
      </p:pic>
    </p:spTree>
    <p:extLst>
      <p:ext uri="{BB962C8B-B14F-4D97-AF65-F5344CB8AC3E}">
        <p14:creationId xmlns:p14="http://schemas.microsoft.com/office/powerpoint/2010/main" val="2567513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white logo&#10;&#10;Description automatically generated">
            <a:extLst>
              <a:ext uri="{FF2B5EF4-FFF2-40B4-BE49-F238E27FC236}">
                <a16:creationId xmlns:a16="http://schemas.microsoft.com/office/drawing/2014/main" id="{16E4D75D-6837-09AE-0E9F-2CDEE7DA0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01" y="4301525"/>
            <a:ext cx="1426530" cy="472868"/>
          </a:xfrm>
          <a:prstGeom prst="rect">
            <a:avLst/>
          </a:prstGeom>
        </p:spPr>
      </p:pic>
      <p:pic>
        <p:nvPicPr>
          <p:cNvPr id="10" name="Picture 9" descr="A green and white sign with white text&#10;&#10;Description automatically generated">
            <a:extLst>
              <a:ext uri="{FF2B5EF4-FFF2-40B4-BE49-F238E27FC236}">
                <a16:creationId xmlns:a16="http://schemas.microsoft.com/office/drawing/2014/main" id="{EAAE4006-C8C8-1CF7-3A5A-48CB759E7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6" y="2166287"/>
            <a:ext cx="1483868" cy="462801"/>
          </a:xfrm>
          <a:prstGeom prst="rect">
            <a:avLst/>
          </a:prstGeom>
        </p:spPr>
      </p:pic>
      <p:pic>
        <p:nvPicPr>
          <p:cNvPr id="12" name="Picture 11" descr="A logo with a leaf&#10;&#10;Description automatically generated">
            <a:extLst>
              <a:ext uri="{FF2B5EF4-FFF2-40B4-BE49-F238E27FC236}">
                <a16:creationId xmlns:a16="http://schemas.microsoft.com/office/drawing/2014/main" id="{1DEA4B35-F2FD-854D-59F3-EEED56466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276" y="1277416"/>
            <a:ext cx="1238540" cy="679746"/>
          </a:xfrm>
          <a:prstGeom prst="rect">
            <a:avLst/>
          </a:prstGeom>
        </p:spPr>
      </p:pic>
      <p:pic>
        <p:nvPicPr>
          <p:cNvPr id="14" name="Picture 13" descr="A blue and black logo&#10;&#10;Description automatically generated">
            <a:extLst>
              <a:ext uri="{FF2B5EF4-FFF2-40B4-BE49-F238E27FC236}">
                <a16:creationId xmlns:a16="http://schemas.microsoft.com/office/drawing/2014/main" id="{1FF07BC1-AC05-9BAB-6205-441E9EBA1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4226" y="2253842"/>
            <a:ext cx="1404244" cy="557936"/>
          </a:xfrm>
          <a:prstGeom prst="rect">
            <a:avLst/>
          </a:prstGeom>
        </p:spPr>
      </p:pic>
      <p:pic>
        <p:nvPicPr>
          <p:cNvPr id="16" name="Graphic 15">
            <a:extLst>
              <a:ext uri="{FF2B5EF4-FFF2-40B4-BE49-F238E27FC236}">
                <a16:creationId xmlns:a16="http://schemas.microsoft.com/office/drawing/2014/main" id="{3A417302-85F9-AF73-C08F-1F9BFEA24D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494" y="2945345"/>
            <a:ext cx="1024577" cy="741837"/>
          </a:xfrm>
          <a:prstGeom prst="rect">
            <a:avLst/>
          </a:prstGeom>
        </p:spPr>
      </p:pic>
      <p:pic>
        <p:nvPicPr>
          <p:cNvPr id="18" name="Graphic 17">
            <a:extLst>
              <a:ext uri="{FF2B5EF4-FFF2-40B4-BE49-F238E27FC236}">
                <a16:creationId xmlns:a16="http://schemas.microsoft.com/office/drawing/2014/main" id="{BE7BBCA3-A165-68D2-77F1-C6E7A0C61A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65202" y="4295779"/>
            <a:ext cx="1688881" cy="484359"/>
          </a:xfrm>
          <a:prstGeom prst="rect">
            <a:avLst/>
          </a:prstGeom>
        </p:spPr>
      </p:pic>
      <p:pic>
        <p:nvPicPr>
          <p:cNvPr id="3" name="Picture 2" descr="A black text with letters&#10;&#10;Description automatically generated">
            <a:extLst>
              <a:ext uri="{FF2B5EF4-FFF2-40B4-BE49-F238E27FC236}">
                <a16:creationId xmlns:a16="http://schemas.microsoft.com/office/drawing/2014/main" id="{B7473BB1-568A-2633-173C-E8D20E4B52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7521" y="3084538"/>
            <a:ext cx="1404244" cy="380316"/>
          </a:xfrm>
          <a:prstGeom prst="rect">
            <a:avLst/>
          </a:prstGeom>
        </p:spPr>
      </p:pic>
      <p:pic>
        <p:nvPicPr>
          <p:cNvPr id="2" name="Picture 1">
            <a:extLst>
              <a:ext uri="{FF2B5EF4-FFF2-40B4-BE49-F238E27FC236}">
                <a16:creationId xmlns:a16="http://schemas.microsoft.com/office/drawing/2014/main" id="{4042FBFF-62E0-7D26-8C42-CD3CAC4BDD2F}"/>
              </a:ext>
            </a:extLst>
          </p:cNvPr>
          <p:cNvPicPr>
            <a:picLocks noChangeAspect="1"/>
          </p:cNvPicPr>
          <p:nvPr/>
        </p:nvPicPr>
        <p:blipFill>
          <a:blip r:embed="rId11"/>
          <a:stretch>
            <a:fillRect/>
          </a:stretch>
        </p:blipFill>
        <p:spPr>
          <a:xfrm>
            <a:off x="3797847" y="1137426"/>
            <a:ext cx="4855500" cy="3836017"/>
          </a:xfrm>
          <a:prstGeom prst="rect">
            <a:avLst/>
          </a:prstGeom>
        </p:spPr>
      </p:pic>
      <p:pic>
        <p:nvPicPr>
          <p:cNvPr id="6" name="Picture 5" descr="A close up of a logo&#10;&#10;Description automatically generated">
            <a:extLst>
              <a:ext uri="{FF2B5EF4-FFF2-40B4-BE49-F238E27FC236}">
                <a16:creationId xmlns:a16="http://schemas.microsoft.com/office/drawing/2014/main" id="{1B822F45-A726-20A7-BC9A-E9ACDF32F3A2}"/>
              </a:ext>
            </a:extLst>
          </p:cNvPr>
          <p:cNvPicPr>
            <a:picLocks noChangeAspect="1"/>
          </p:cNvPicPr>
          <p:nvPr/>
        </p:nvPicPr>
        <p:blipFill>
          <a:blip r:embed="rId12"/>
          <a:stretch>
            <a:fillRect/>
          </a:stretch>
        </p:blipFill>
        <p:spPr>
          <a:xfrm>
            <a:off x="2082725" y="1277416"/>
            <a:ext cx="1307246" cy="703666"/>
          </a:xfrm>
          <a:prstGeom prst="rect">
            <a:avLst/>
          </a:prstGeom>
        </p:spPr>
      </p:pic>
      <p:sp>
        <p:nvSpPr>
          <p:cNvPr id="7" name="TextBox 6">
            <a:extLst>
              <a:ext uri="{FF2B5EF4-FFF2-40B4-BE49-F238E27FC236}">
                <a16:creationId xmlns:a16="http://schemas.microsoft.com/office/drawing/2014/main" id="{6F489E63-2C63-9E06-D377-CD25B9C226A3}"/>
              </a:ext>
            </a:extLst>
          </p:cNvPr>
          <p:cNvSpPr txBox="1"/>
          <p:nvPr/>
        </p:nvSpPr>
        <p:spPr>
          <a:xfrm>
            <a:off x="164276" y="654432"/>
            <a:ext cx="3158787" cy="523220"/>
          </a:xfrm>
          <a:prstGeom prst="rect">
            <a:avLst/>
          </a:prstGeom>
          <a:noFill/>
        </p:spPr>
        <p:txBody>
          <a:bodyPr wrap="square" rtlCol="0">
            <a:spAutoFit/>
          </a:bodyPr>
          <a:lstStyle/>
          <a:p>
            <a:pPr algn="ctr"/>
            <a:r>
              <a:rPr lang="en-US" sz="2800" dirty="0"/>
              <a:t>Tools Used</a:t>
            </a:r>
          </a:p>
        </p:txBody>
      </p:sp>
      <p:sp>
        <p:nvSpPr>
          <p:cNvPr id="9" name="TextBox 8">
            <a:extLst>
              <a:ext uri="{FF2B5EF4-FFF2-40B4-BE49-F238E27FC236}">
                <a16:creationId xmlns:a16="http://schemas.microsoft.com/office/drawing/2014/main" id="{F1A43764-1A67-D346-2871-14D852165AE6}"/>
              </a:ext>
            </a:extLst>
          </p:cNvPr>
          <p:cNvSpPr txBox="1"/>
          <p:nvPr/>
        </p:nvSpPr>
        <p:spPr>
          <a:xfrm>
            <a:off x="4572000" y="675761"/>
            <a:ext cx="3337932" cy="461665"/>
          </a:xfrm>
          <a:prstGeom prst="rect">
            <a:avLst/>
          </a:prstGeom>
          <a:noFill/>
        </p:spPr>
        <p:txBody>
          <a:bodyPr wrap="square" rtlCol="0">
            <a:spAutoFit/>
          </a:bodyPr>
          <a:lstStyle/>
          <a:p>
            <a:pPr algn="ctr"/>
            <a:r>
              <a:rPr lang="en-US" sz="2400" dirty="0"/>
              <a:t>Data Sources</a:t>
            </a:r>
          </a:p>
        </p:txBody>
      </p:sp>
      <p:sp>
        <p:nvSpPr>
          <p:cNvPr id="11" name="TextBox 10">
            <a:extLst>
              <a:ext uri="{FF2B5EF4-FFF2-40B4-BE49-F238E27FC236}">
                <a16:creationId xmlns:a16="http://schemas.microsoft.com/office/drawing/2014/main" id="{1700E0FF-50A8-F9F2-6804-2FC153EFBE8F}"/>
              </a:ext>
            </a:extLst>
          </p:cNvPr>
          <p:cNvSpPr txBox="1"/>
          <p:nvPr/>
        </p:nvSpPr>
        <p:spPr>
          <a:xfrm>
            <a:off x="2903034" y="-47000"/>
            <a:ext cx="3337932" cy="646331"/>
          </a:xfrm>
          <a:prstGeom prst="rect">
            <a:avLst/>
          </a:prstGeom>
          <a:noFill/>
        </p:spPr>
        <p:txBody>
          <a:bodyPr wrap="square" rtlCol="0">
            <a:spAutoFit/>
          </a:bodyPr>
          <a:lstStyle/>
          <a:p>
            <a:r>
              <a:rPr lang="en-US" sz="3600" dirty="0"/>
              <a:t>THANK YOU!</a:t>
            </a:r>
          </a:p>
        </p:txBody>
      </p:sp>
    </p:spTree>
    <p:extLst>
      <p:ext uri="{BB962C8B-B14F-4D97-AF65-F5344CB8AC3E}">
        <p14:creationId xmlns:p14="http://schemas.microsoft.com/office/powerpoint/2010/main" val="784940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32"/>
          <p:cNvSpPr txBox="1">
            <a:spLocks noGrp="1"/>
          </p:cNvSpPr>
          <p:nvPr>
            <p:ph type="title"/>
          </p:nvPr>
        </p:nvSpPr>
        <p:spPr>
          <a:xfrm>
            <a:off x="30158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lang="en-US" dirty="0"/>
          </a:p>
        </p:txBody>
      </p:sp>
      <p:sp>
        <p:nvSpPr>
          <p:cNvPr id="1284" name="Google Shape;1284;p32"/>
          <p:cNvSpPr txBox="1">
            <a:spLocks noGrp="1"/>
          </p:cNvSpPr>
          <p:nvPr>
            <p:ph type="subTitle" idx="4"/>
          </p:nvPr>
        </p:nvSpPr>
        <p:spPr>
          <a:xfrm>
            <a:off x="768014" y="1869645"/>
            <a:ext cx="1471225" cy="66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dirty="0"/>
              <a:t>Objective</a:t>
            </a:r>
            <a:endParaRPr lang="en-US" sz="1900" dirty="0"/>
          </a:p>
        </p:txBody>
      </p:sp>
      <p:sp>
        <p:nvSpPr>
          <p:cNvPr id="1285" name="Google Shape;1285;p32"/>
          <p:cNvSpPr txBox="1">
            <a:spLocks noGrp="1"/>
          </p:cNvSpPr>
          <p:nvPr>
            <p:ph type="subTitle" idx="5"/>
          </p:nvPr>
        </p:nvSpPr>
        <p:spPr>
          <a:xfrm>
            <a:off x="2854515" y="1965191"/>
            <a:ext cx="2599738" cy="572700"/>
          </a:xfrm>
          <a:prstGeom prst="rect">
            <a:avLst/>
          </a:prstGeom>
        </p:spPr>
        <p:txBody>
          <a:bodyPr spcFirstLastPara="1" wrap="square" lIns="91425" tIns="91425" rIns="91425" bIns="91425" anchor="b" anchorCtr="0">
            <a:noAutofit/>
          </a:bodyPr>
          <a:lstStyle/>
          <a:p>
            <a:pPr marL="0" indent="0"/>
            <a:r>
              <a:rPr lang="en" sz="1900" dirty="0"/>
              <a:t>Spatial Data Analysis </a:t>
            </a:r>
            <a:endParaRPr lang="en-US" sz="1900"/>
          </a:p>
        </p:txBody>
      </p:sp>
      <p:sp>
        <p:nvSpPr>
          <p:cNvPr id="1286" name="Google Shape;1286;p32"/>
          <p:cNvSpPr txBox="1">
            <a:spLocks noGrp="1"/>
          </p:cNvSpPr>
          <p:nvPr>
            <p:ph type="subTitle" idx="1"/>
          </p:nvPr>
        </p:nvSpPr>
        <p:spPr>
          <a:xfrm>
            <a:off x="301076" y="2539749"/>
            <a:ext cx="24102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 financial products expansions strategy by identifying high potential areas for the business' ex</a:t>
            </a:r>
            <a:r>
              <a:rPr lang="en-US" dirty="0"/>
              <a:t>pa</a:t>
            </a:r>
            <a:r>
              <a:rPr lang="en" err="1"/>
              <a:t>nsion</a:t>
            </a:r>
            <a:r>
              <a:rPr lang="en" dirty="0"/>
              <a:t>, using the given data.</a:t>
            </a:r>
            <a:endParaRPr lang="en-US" dirty="0"/>
          </a:p>
        </p:txBody>
      </p:sp>
      <p:sp>
        <p:nvSpPr>
          <p:cNvPr id="1287" name="Google Shape;1287;p32"/>
          <p:cNvSpPr txBox="1">
            <a:spLocks noGrp="1"/>
          </p:cNvSpPr>
          <p:nvPr>
            <p:ph type="subTitle" idx="2"/>
          </p:nvPr>
        </p:nvSpPr>
        <p:spPr>
          <a:xfrm>
            <a:off x="2992734" y="2483368"/>
            <a:ext cx="2410200" cy="16145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Augment longitudinal and latitudinal information to the given 1500 Zip codes. Overlay locations over U.S Map with state boundaries and analyze the importance of proximity to and level of accessibility to transportation. </a:t>
            </a:r>
          </a:p>
        </p:txBody>
      </p:sp>
      <p:sp>
        <p:nvSpPr>
          <p:cNvPr id="1288" name="Google Shape;1288;p32"/>
          <p:cNvSpPr txBox="1">
            <a:spLocks noGrp="1"/>
          </p:cNvSpPr>
          <p:nvPr>
            <p:ph type="subTitle" idx="3"/>
          </p:nvPr>
        </p:nvSpPr>
        <p:spPr>
          <a:xfrm>
            <a:off x="6354063" y="2539749"/>
            <a:ext cx="2410200" cy="1501800"/>
          </a:xfrm>
          <a:prstGeom prst="rect">
            <a:avLst/>
          </a:prstGeom>
        </p:spPr>
        <p:txBody>
          <a:bodyPr spcFirstLastPara="1" wrap="square" lIns="91425" tIns="91425" rIns="91425" bIns="91425" anchor="t" anchorCtr="0">
            <a:noAutofit/>
          </a:bodyPr>
          <a:lstStyle/>
          <a:p>
            <a:pPr marL="0" indent="0" algn="ctr"/>
            <a:r>
              <a:rPr lang="en" dirty="0"/>
              <a:t>Evaluate the importance of additional population data attributed to the specified Zip codes. Extract mean/median income, financial data, etc.</a:t>
            </a:r>
            <a:endParaRPr lang="en-US"/>
          </a:p>
        </p:txBody>
      </p:sp>
      <p:sp>
        <p:nvSpPr>
          <p:cNvPr id="1289" name="Google Shape;1289;p32"/>
          <p:cNvSpPr txBox="1">
            <a:spLocks noGrp="1"/>
          </p:cNvSpPr>
          <p:nvPr>
            <p:ph type="subTitle" idx="6"/>
          </p:nvPr>
        </p:nvSpPr>
        <p:spPr>
          <a:xfrm>
            <a:off x="5543721" y="1868300"/>
            <a:ext cx="3681695" cy="666900"/>
          </a:xfrm>
          <a:prstGeom prst="rect">
            <a:avLst/>
          </a:prstGeom>
        </p:spPr>
        <p:txBody>
          <a:bodyPr spcFirstLastPara="1" wrap="square" lIns="91425" tIns="91425" rIns="91425" bIns="91425" anchor="b" anchorCtr="0">
            <a:noAutofit/>
          </a:bodyPr>
          <a:lstStyle/>
          <a:p>
            <a:pPr marL="0" indent="0" algn="ctr"/>
            <a:r>
              <a:rPr lang="en" sz="1900" dirty="0"/>
              <a:t>Population </a:t>
            </a:r>
            <a:r>
              <a:rPr lang="en" sz="1900"/>
              <a:t>&amp; </a:t>
            </a:r>
            <a:r>
              <a:rPr lang="en" sz="1900" dirty="0"/>
              <a:t>Business Analysis</a:t>
            </a:r>
            <a:endParaRPr lang="en-US" sz="1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29"/>
          <p:cNvSpPr txBox="1">
            <a:spLocks noGrp="1"/>
          </p:cNvSpPr>
          <p:nvPr>
            <p:ph type="title"/>
          </p:nvPr>
        </p:nvSpPr>
        <p:spPr>
          <a:xfrm>
            <a:off x="635344" y="97530"/>
            <a:ext cx="4919301" cy="4033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Geospatial Data Analysis</a:t>
            </a:r>
            <a:endParaRPr dirty="0"/>
          </a:p>
        </p:txBody>
      </p:sp>
      <p:sp>
        <p:nvSpPr>
          <p:cNvPr id="1201" name="Google Shape;1201;p29"/>
          <p:cNvSpPr txBox="1">
            <a:spLocks noGrp="1"/>
          </p:cNvSpPr>
          <p:nvPr>
            <p:ph type="subTitle" idx="1"/>
          </p:nvPr>
        </p:nvSpPr>
        <p:spPr>
          <a:xfrm>
            <a:off x="201498" y="3266091"/>
            <a:ext cx="4820499" cy="1650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What do we </a:t>
            </a:r>
            <a:r>
              <a:rPr lang="en" sz="1400" dirty="0">
                <a:hlinkClick r:id="rId3"/>
              </a:rPr>
              <a:t>see</a:t>
            </a:r>
            <a:r>
              <a:rPr lang="en" sz="1400" dirty="0"/>
              <a:t>?</a:t>
            </a:r>
            <a:endParaRPr sz="1400" dirty="0"/>
          </a:p>
          <a:p>
            <a:pPr marL="0" lvl="0" indent="0" algn="l" rtl="0">
              <a:spcBef>
                <a:spcPts val="0"/>
              </a:spcBef>
              <a:spcAft>
                <a:spcPts val="0"/>
              </a:spcAft>
              <a:buNone/>
            </a:pPr>
            <a:endParaRPr dirty="0"/>
          </a:p>
          <a:p>
            <a:pPr marL="457200" lvl="0" indent="-304800" algn="l" rtl="0">
              <a:spcBef>
                <a:spcPts val="0"/>
              </a:spcBef>
              <a:spcAft>
                <a:spcPts val="0"/>
              </a:spcAft>
              <a:buSzPts val="1200"/>
              <a:buChar char="●"/>
            </a:pPr>
            <a:r>
              <a:rPr lang="en-US" dirty="0"/>
              <a:t>Business is expanding from North-East</a:t>
            </a:r>
          </a:p>
          <a:p>
            <a:pPr marL="457200" lvl="0" indent="-304800" algn="l" rtl="0">
              <a:spcBef>
                <a:spcPts val="0"/>
              </a:spcBef>
              <a:spcAft>
                <a:spcPts val="0"/>
              </a:spcAft>
              <a:buSzPts val="1200"/>
              <a:buChar char="●"/>
            </a:pPr>
            <a:r>
              <a:rPr lang="en-US" dirty="0"/>
              <a:t>Accumulated around the city centers</a:t>
            </a:r>
          </a:p>
          <a:p>
            <a:r>
              <a:rPr lang="en-US" dirty="0"/>
              <a:t>No business in Connecticut, New Jersey, and Vermont</a:t>
            </a:r>
            <a:endParaRPr dirty="0"/>
          </a:p>
          <a:p>
            <a:pPr marL="457200" lvl="0" indent="-304800" algn="l" rtl="0">
              <a:spcBef>
                <a:spcPts val="0"/>
              </a:spcBef>
              <a:spcAft>
                <a:spcPts val="0"/>
              </a:spcAft>
              <a:buSzPts val="1200"/>
              <a:buChar char="●"/>
            </a:pPr>
            <a:r>
              <a:rPr lang="en" dirty="0"/>
              <a:t>Coastal areas, particularly the coast of MA and RI, are doing well</a:t>
            </a:r>
          </a:p>
          <a:p>
            <a:pPr marL="457200" lvl="0" indent="-304800" algn="l" rtl="0">
              <a:spcBef>
                <a:spcPts val="0"/>
              </a:spcBef>
              <a:spcAft>
                <a:spcPts val="0"/>
              </a:spcAft>
              <a:buSzPts val="1200"/>
              <a:buChar char="●"/>
            </a:pPr>
            <a:r>
              <a:rPr lang="en" dirty="0"/>
              <a:t>Watch out PO-BOX zip codes!</a:t>
            </a:r>
            <a:endParaRPr dirty="0"/>
          </a:p>
        </p:txBody>
      </p:sp>
      <p:grpSp>
        <p:nvGrpSpPr>
          <p:cNvPr id="1203" name="Google Shape;1203;p29"/>
          <p:cNvGrpSpPr/>
          <p:nvPr/>
        </p:nvGrpSpPr>
        <p:grpSpPr>
          <a:xfrm>
            <a:off x="5323227" y="289341"/>
            <a:ext cx="3214009" cy="4627063"/>
            <a:chOff x="5323227" y="289341"/>
            <a:chExt cx="3214009" cy="4627063"/>
          </a:xfrm>
        </p:grpSpPr>
        <p:grpSp>
          <p:nvGrpSpPr>
            <p:cNvPr id="1204" name="Google Shape;1204;p29"/>
            <p:cNvGrpSpPr/>
            <p:nvPr/>
          </p:nvGrpSpPr>
          <p:grpSpPr>
            <a:xfrm>
              <a:off x="5323227" y="4291584"/>
              <a:ext cx="726147" cy="624820"/>
              <a:chOff x="6358627" y="3247271"/>
              <a:chExt cx="726147" cy="624820"/>
            </a:xfrm>
          </p:grpSpPr>
          <p:sp>
            <p:nvSpPr>
              <p:cNvPr id="1205" name="Google Shape;1205;p29"/>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6992104" y="3668245"/>
                <a:ext cx="92669" cy="92669"/>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9"/>
            <p:cNvGrpSpPr/>
            <p:nvPr/>
          </p:nvGrpSpPr>
          <p:grpSpPr>
            <a:xfrm rot="10800000" flipH="1">
              <a:off x="8265202" y="289341"/>
              <a:ext cx="272034" cy="879775"/>
              <a:chOff x="8913127" y="3585966"/>
              <a:chExt cx="272034" cy="879775"/>
            </a:xfrm>
          </p:grpSpPr>
          <p:sp>
            <p:nvSpPr>
              <p:cNvPr id="1210" name="Google Shape;1210;p29"/>
              <p:cNvSpPr/>
              <p:nvPr/>
            </p:nvSpPr>
            <p:spPr>
              <a:xfrm flipH="1">
                <a:off x="8993166" y="3585966"/>
                <a:ext cx="191995" cy="332818"/>
              </a:xfrm>
              <a:custGeom>
                <a:avLst/>
                <a:gdLst/>
                <a:ahLst/>
                <a:cxnLst/>
                <a:rect l="l" t="t" r="r" b="b"/>
                <a:pathLst>
                  <a:path w="5913" h="10250" extrusionOk="0">
                    <a:moveTo>
                      <a:pt x="1" y="1"/>
                    </a:moveTo>
                    <a:lnTo>
                      <a:pt x="1" y="10249"/>
                    </a:lnTo>
                    <a:lnTo>
                      <a:pt x="5913" y="10249"/>
                    </a:lnTo>
                    <a:lnTo>
                      <a:pt x="5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8913127" y="4132923"/>
                <a:ext cx="192709" cy="332818"/>
              </a:xfrm>
              <a:custGeom>
                <a:avLst/>
                <a:gdLst/>
                <a:ahLst/>
                <a:cxnLst/>
                <a:rect l="l" t="t" r="r" b="b"/>
                <a:pathLst>
                  <a:path w="5935" h="10250" extrusionOk="0">
                    <a:moveTo>
                      <a:pt x="0" y="1"/>
                    </a:moveTo>
                    <a:lnTo>
                      <a:pt x="0" y="10249"/>
                    </a:lnTo>
                    <a:lnTo>
                      <a:pt x="5935" y="10249"/>
                    </a:lnTo>
                    <a:lnTo>
                      <a:pt x="5935"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8916829" y="3714937"/>
                <a:ext cx="92669" cy="93416"/>
              </a:xfrm>
              <a:custGeom>
                <a:avLst/>
                <a:gdLst/>
                <a:ahLst/>
                <a:cxnLst/>
                <a:rect l="l" t="t" r="r" b="b"/>
                <a:pathLst>
                  <a:path w="2854" h="2877" extrusionOk="0">
                    <a:moveTo>
                      <a:pt x="0" y="0"/>
                    </a:moveTo>
                    <a:lnTo>
                      <a:pt x="0" y="2876"/>
                    </a:lnTo>
                    <a:lnTo>
                      <a:pt x="2854" y="2876"/>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 name="Table 3">
            <a:extLst>
              <a:ext uri="{FF2B5EF4-FFF2-40B4-BE49-F238E27FC236}">
                <a16:creationId xmlns:a16="http://schemas.microsoft.com/office/drawing/2014/main" id="{6C2243DA-B8B2-4912-1B47-5321BE1B498E}"/>
              </a:ext>
            </a:extLst>
          </p:cNvPr>
          <p:cNvGraphicFramePr>
            <a:graphicFrameLocks noGrp="1"/>
          </p:cNvGraphicFramePr>
          <p:nvPr>
            <p:extLst>
              <p:ext uri="{D42A27DB-BD31-4B8C-83A1-F6EECF244321}">
                <p14:modId xmlns:p14="http://schemas.microsoft.com/office/powerpoint/2010/main" val="2537562851"/>
              </p:ext>
            </p:extLst>
          </p:nvPr>
        </p:nvGraphicFramePr>
        <p:xfrm>
          <a:off x="254730" y="711916"/>
          <a:ext cx="3394904" cy="914400"/>
        </p:xfrm>
        <a:graphic>
          <a:graphicData uri="http://schemas.openxmlformats.org/drawingml/2006/table">
            <a:tbl>
              <a:tblPr firstRow="1" bandRow="1">
                <a:tableStyleId>{CDC39785-51A6-435C-88A5-E5A3BC24759D}</a:tableStyleId>
              </a:tblPr>
              <a:tblGrid>
                <a:gridCol w="848726">
                  <a:extLst>
                    <a:ext uri="{9D8B030D-6E8A-4147-A177-3AD203B41FA5}">
                      <a16:colId xmlns:a16="http://schemas.microsoft.com/office/drawing/2014/main" val="2516385780"/>
                    </a:ext>
                  </a:extLst>
                </a:gridCol>
                <a:gridCol w="848726">
                  <a:extLst>
                    <a:ext uri="{9D8B030D-6E8A-4147-A177-3AD203B41FA5}">
                      <a16:colId xmlns:a16="http://schemas.microsoft.com/office/drawing/2014/main" val="1328643651"/>
                    </a:ext>
                  </a:extLst>
                </a:gridCol>
                <a:gridCol w="848726">
                  <a:extLst>
                    <a:ext uri="{9D8B030D-6E8A-4147-A177-3AD203B41FA5}">
                      <a16:colId xmlns:a16="http://schemas.microsoft.com/office/drawing/2014/main" val="2820554982"/>
                    </a:ext>
                  </a:extLst>
                </a:gridCol>
                <a:gridCol w="848726">
                  <a:extLst>
                    <a:ext uri="{9D8B030D-6E8A-4147-A177-3AD203B41FA5}">
                      <a16:colId xmlns:a16="http://schemas.microsoft.com/office/drawing/2014/main" val="1877050754"/>
                    </a:ext>
                  </a:extLst>
                </a:gridCol>
              </a:tblGrid>
              <a:tr h="128546">
                <a:tc>
                  <a:txBody>
                    <a:bodyPr/>
                    <a:lstStyle/>
                    <a:p>
                      <a:pPr algn="ctr"/>
                      <a:r>
                        <a:rPr lang="en-US" sz="900" dirty="0">
                          <a:solidFill>
                            <a:schemeClr val="tx1"/>
                          </a:solidFill>
                        </a:rPr>
                        <a:t>Zip Code</a:t>
                      </a:r>
                    </a:p>
                  </a:txBody>
                  <a:tcPr>
                    <a:solidFill>
                      <a:schemeClr val="bg1"/>
                    </a:solidFill>
                  </a:tcPr>
                </a:tc>
                <a:tc>
                  <a:txBody>
                    <a:bodyPr/>
                    <a:lstStyle/>
                    <a:p>
                      <a:pPr algn="ctr"/>
                      <a:r>
                        <a:rPr lang="en-US" sz="900" dirty="0">
                          <a:solidFill>
                            <a:schemeClr val="tx1"/>
                          </a:solidFill>
                        </a:rPr>
                        <a:t>Target</a:t>
                      </a:r>
                    </a:p>
                  </a:txBody>
                  <a:tcPr>
                    <a:solidFill>
                      <a:schemeClr val="bg1"/>
                    </a:solidFill>
                  </a:tcPr>
                </a:tc>
                <a:tc>
                  <a:txBody>
                    <a:bodyPr/>
                    <a:lstStyle/>
                    <a:p>
                      <a:pPr algn="ctr"/>
                      <a:r>
                        <a:rPr lang="en-US" sz="900" dirty="0">
                          <a:solidFill>
                            <a:schemeClr val="tx1"/>
                          </a:solidFill>
                        </a:rPr>
                        <a:t>Latitude</a:t>
                      </a:r>
                    </a:p>
                  </a:txBody>
                  <a:tcPr>
                    <a:solidFill>
                      <a:schemeClr val="bg1"/>
                    </a:solidFill>
                  </a:tcPr>
                </a:tc>
                <a:tc>
                  <a:txBody>
                    <a:bodyPr/>
                    <a:lstStyle/>
                    <a:p>
                      <a:pPr algn="ctr"/>
                      <a:r>
                        <a:rPr lang="en-US" sz="900" dirty="0">
                          <a:solidFill>
                            <a:schemeClr val="tx1"/>
                          </a:solidFill>
                        </a:rPr>
                        <a:t>Longitude</a:t>
                      </a:r>
                    </a:p>
                  </a:txBody>
                  <a:tcPr>
                    <a:solidFill>
                      <a:schemeClr val="bg1"/>
                    </a:solidFill>
                  </a:tcPr>
                </a:tc>
                <a:extLst>
                  <a:ext uri="{0D108BD9-81ED-4DB2-BD59-A6C34878D82A}">
                    <a16:rowId xmlns:a16="http://schemas.microsoft.com/office/drawing/2014/main" val="3129439505"/>
                  </a:ext>
                </a:extLst>
              </a:tr>
              <a:tr h="210353">
                <a:tc>
                  <a:txBody>
                    <a:bodyPr/>
                    <a:lstStyle/>
                    <a:p>
                      <a:pPr algn="ctr"/>
                      <a:r>
                        <a:rPr lang="en-US" sz="900" dirty="0">
                          <a:solidFill>
                            <a:schemeClr val="tx1"/>
                          </a:solidFill>
                        </a:rPr>
                        <a:t>1026</a:t>
                      </a:r>
                    </a:p>
                  </a:txBody>
                  <a:tcPr/>
                </a:tc>
                <a:tc>
                  <a:txBody>
                    <a:bodyPr/>
                    <a:lstStyle/>
                    <a:p>
                      <a:pPr algn="ctr"/>
                      <a:r>
                        <a:rPr lang="en-US" sz="900" dirty="0">
                          <a:solidFill>
                            <a:schemeClr val="tx1"/>
                          </a:solidFill>
                        </a:rPr>
                        <a:t>1</a:t>
                      </a:r>
                    </a:p>
                  </a:txBody>
                  <a:tcPr/>
                </a:tc>
                <a:tc>
                  <a:txBody>
                    <a:bodyPr/>
                    <a:lstStyle/>
                    <a:p>
                      <a:pPr algn="ctr"/>
                      <a:r>
                        <a:rPr lang="en-US" sz="900" dirty="0">
                          <a:solidFill>
                            <a:schemeClr val="tx1"/>
                          </a:solidFill>
                        </a:rPr>
                        <a:t>42.46</a:t>
                      </a:r>
                    </a:p>
                  </a:txBody>
                  <a:tcPr/>
                </a:tc>
                <a:tc>
                  <a:txBody>
                    <a:bodyPr/>
                    <a:lstStyle/>
                    <a:p>
                      <a:pPr algn="ctr"/>
                      <a:r>
                        <a:rPr lang="en-US" sz="900" dirty="0">
                          <a:solidFill>
                            <a:schemeClr val="tx1"/>
                          </a:solidFill>
                        </a:rPr>
                        <a:t>-72.9</a:t>
                      </a:r>
                    </a:p>
                  </a:txBody>
                  <a:tcPr/>
                </a:tc>
                <a:extLst>
                  <a:ext uri="{0D108BD9-81ED-4DB2-BD59-A6C34878D82A}">
                    <a16:rowId xmlns:a16="http://schemas.microsoft.com/office/drawing/2014/main" val="919105684"/>
                  </a:ext>
                </a:extLst>
              </a:tr>
              <a:tr h="210353">
                <a:tc>
                  <a:txBody>
                    <a:bodyPr/>
                    <a:lstStyle/>
                    <a:p>
                      <a:pPr algn="ctr"/>
                      <a:r>
                        <a:rPr lang="en-US" sz="900" dirty="0">
                          <a:solidFill>
                            <a:schemeClr val="tx1"/>
                          </a:solidFill>
                        </a:rPr>
                        <a:t>1029</a:t>
                      </a:r>
                    </a:p>
                  </a:txBody>
                  <a:tcPr/>
                </a:tc>
                <a:tc>
                  <a:txBody>
                    <a:bodyPr/>
                    <a:lstStyle/>
                    <a:p>
                      <a:pPr algn="ctr"/>
                      <a:r>
                        <a:rPr lang="en-US" sz="900" dirty="0">
                          <a:solidFill>
                            <a:schemeClr val="tx1"/>
                          </a:solidFill>
                        </a:rPr>
                        <a:t>1</a:t>
                      </a:r>
                    </a:p>
                  </a:txBody>
                  <a:tcPr/>
                </a:tc>
                <a:tc>
                  <a:txBody>
                    <a:bodyPr/>
                    <a:lstStyle/>
                    <a:p>
                      <a:pPr algn="ctr"/>
                      <a:r>
                        <a:rPr lang="en-US" sz="900" dirty="0">
                          <a:solidFill>
                            <a:schemeClr val="tx1"/>
                          </a:solidFill>
                        </a:rPr>
                        <a:t>42.17</a:t>
                      </a:r>
                    </a:p>
                  </a:txBody>
                  <a:tcPr/>
                </a:tc>
                <a:tc>
                  <a:txBody>
                    <a:bodyPr/>
                    <a:lstStyle/>
                    <a:p>
                      <a:pPr algn="ctr"/>
                      <a:r>
                        <a:rPr lang="en-US" sz="900" dirty="0">
                          <a:solidFill>
                            <a:schemeClr val="tx1"/>
                          </a:solidFill>
                        </a:rPr>
                        <a:t>-73.03</a:t>
                      </a:r>
                    </a:p>
                  </a:txBody>
                  <a:tcPr/>
                </a:tc>
                <a:extLst>
                  <a:ext uri="{0D108BD9-81ED-4DB2-BD59-A6C34878D82A}">
                    <a16:rowId xmlns:a16="http://schemas.microsoft.com/office/drawing/2014/main" val="550244352"/>
                  </a:ext>
                </a:extLst>
              </a:tr>
              <a:tr h="210353">
                <a:tc>
                  <a:txBody>
                    <a:bodyPr/>
                    <a:lstStyle/>
                    <a:p>
                      <a:pPr algn="ctr"/>
                      <a:r>
                        <a:rPr lang="en-US" sz="900" dirty="0">
                          <a:solidFill>
                            <a:schemeClr val="tx1"/>
                          </a:solidFill>
                        </a:rPr>
                        <a:t>1035</a:t>
                      </a:r>
                    </a:p>
                  </a:txBody>
                  <a:tcPr/>
                </a:tc>
                <a:tc>
                  <a:txBody>
                    <a:bodyPr/>
                    <a:lstStyle/>
                    <a:p>
                      <a:pPr algn="ctr"/>
                      <a:r>
                        <a:rPr lang="en-US" sz="900" dirty="0">
                          <a:solidFill>
                            <a:schemeClr val="tx1"/>
                          </a:solidFill>
                        </a:rPr>
                        <a:t>1</a:t>
                      </a:r>
                    </a:p>
                  </a:txBody>
                  <a:tcPr/>
                </a:tc>
                <a:tc>
                  <a:txBody>
                    <a:bodyPr/>
                    <a:lstStyle/>
                    <a:p>
                      <a:pPr algn="ctr"/>
                      <a:r>
                        <a:rPr lang="en-US" sz="900" dirty="0">
                          <a:solidFill>
                            <a:schemeClr val="tx1"/>
                          </a:solidFill>
                        </a:rPr>
                        <a:t>42.35</a:t>
                      </a:r>
                    </a:p>
                  </a:txBody>
                  <a:tcPr/>
                </a:tc>
                <a:tc>
                  <a:txBody>
                    <a:bodyPr/>
                    <a:lstStyle/>
                    <a:p>
                      <a:pPr algn="ctr"/>
                      <a:r>
                        <a:rPr lang="en-US" sz="900" dirty="0">
                          <a:solidFill>
                            <a:schemeClr val="tx1"/>
                          </a:solidFill>
                        </a:rPr>
                        <a:t>-72.58</a:t>
                      </a:r>
                    </a:p>
                  </a:txBody>
                  <a:tcPr/>
                </a:tc>
                <a:extLst>
                  <a:ext uri="{0D108BD9-81ED-4DB2-BD59-A6C34878D82A}">
                    <a16:rowId xmlns:a16="http://schemas.microsoft.com/office/drawing/2014/main" val="1236977505"/>
                  </a:ext>
                </a:extLst>
              </a:tr>
            </a:tbl>
          </a:graphicData>
        </a:graphic>
      </p:graphicFrame>
      <p:graphicFrame>
        <p:nvGraphicFramePr>
          <p:cNvPr id="5" name="Table 4">
            <a:extLst>
              <a:ext uri="{FF2B5EF4-FFF2-40B4-BE49-F238E27FC236}">
                <a16:creationId xmlns:a16="http://schemas.microsoft.com/office/drawing/2014/main" id="{1BEDDB97-2FD4-F8D7-824C-6D899450D815}"/>
              </a:ext>
            </a:extLst>
          </p:cNvPr>
          <p:cNvGraphicFramePr>
            <a:graphicFrameLocks noGrp="1"/>
          </p:cNvGraphicFramePr>
          <p:nvPr>
            <p:extLst>
              <p:ext uri="{D42A27DB-BD31-4B8C-83A1-F6EECF244321}">
                <p14:modId xmlns:p14="http://schemas.microsoft.com/office/powerpoint/2010/main" val="4128958179"/>
              </p:ext>
            </p:extLst>
          </p:nvPr>
        </p:nvGraphicFramePr>
        <p:xfrm>
          <a:off x="210284" y="1756037"/>
          <a:ext cx="4675925" cy="1465753"/>
        </p:xfrm>
        <a:graphic>
          <a:graphicData uri="http://schemas.openxmlformats.org/drawingml/2006/table">
            <a:tbl>
              <a:tblPr firstRow="1" bandRow="1">
                <a:tableStyleId>{CDC39785-51A6-435C-88A5-E5A3BC24759D}</a:tableStyleId>
              </a:tblPr>
              <a:tblGrid>
                <a:gridCol w="822986">
                  <a:extLst>
                    <a:ext uri="{9D8B030D-6E8A-4147-A177-3AD203B41FA5}">
                      <a16:colId xmlns:a16="http://schemas.microsoft.com/office/drawing/2014/main" val="2516385780"/>
                    </a:ext>
                  </a:extLst>
                </a:gridCol>
                <a:gridCol w="948219">
                  <a:extLst>
                    <a:ext uri="{9D8B030D-6E8A-4147-A177-3AD203B41FA5}">
                      <a16:colId xmlns:a16="http://schemas.microsoft.com/office/drawing/2014/main" val="1328643651"/>
                    </a:ext>
                  </a:extLst>
                </a:gridCol>
                <a:gridCol w="987003">
                  <a:extLst>
                    <a:ext uri="{9D8B030D-6E8A-4147-A177-3AD203B41FA5}">
                      <a16:colId xmlns:a16="http://schemas.microsoft.com/office/drawing/2014/main" val="2911104724"/>
                    </a:ext>
                  </a:extLst>
                </a:gridCol>
                <a:gridCol w="822986">
                  <a:extLst>
                    <a:ext uri="{9D8B030D-6E8A-4147-A177-3AD203B41FA5}">
                      <a16:colId xmlns:a16="http://schemas.microsoft.com/office/drawing/2014/main" val="2820554982"/>
                    </a:ext>
                  </a:extLst>
                </a:gridCol>
                <a:gridCol w="1094731">
                  <a:extLst>
                    <a:ext uri="{9D8B030D-6E8A-4147-A177-3AD203B41FA5}">
                      <a16:colId xmlns:a16="http://schemas.microsoft.com/office/drawing/2014/main" val="1877050754"/>
                    </a:ext>
                  </a:extLst>
                </a:gridCol>
              </a:tblGrid>
              <a:tr h="395890">
                <a:tc>
                  <a:txBody>
                    <a:bodyPr/>
                    <a:lstStyle/>
                    <a:p>
                      <a:pPr algn="ctr"/>
                      <a:r>
                        <a:rPr lang="en-US" sz="900" dirty="0">
                          <a:solidFill>
                            <a:schemeClr val="tx1"/>
                          </a:solidFill>
                        </a:rPr>
                        <a:t>Zip Code</a:t>
                      </a:r>
                    </a:p>
                  </a:txBody>
                  <a:tcPr>
                    <a:solidFill>
                      <a:schemeClr val="bg1"/>
                    </a:solidFill>
                  </a:tcPr>
                </a:tc>
                <a:tc>
                  <a:txBody>
                    <a:bodyPr/>
                    <a:lstStyle/>
                    <a:p>
                      <a:pPr algn="ctr"/>
                      <a:r>
                        <a:rPr lang="en-US" sz="900" dirty="0">
                          <a:solidFill>
                            <a:schemeClr val="tx1"/>
                          </a:solidFill>
                        </a:rPr>
                        <a:t>Latitude</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solidFill>
                            <a:schemeClr val="tx1"/>
                          </a:solidFill>
                        </a:rPr>
                        <a:t>Longitude</a:t>
                      </a:r>
                    </a:p>
                    <a:p>
                      <a:pPr algn="ctr"/>
                      <a:endParaRPr lang="en-US" sz="900" dirty="0">
                        <a:solidFill>
                          <a:schemeClr val="tx1"/>
                        </a:solidFill>
                      </a:endParaRPr>
                    </a:p>
                  </a:txBody>
                  <a:tcPr>
                    <a:solidFill>
                      <a:schemeClr val="bg1"/>
                    </a:solidFill>
                  </a:tcPr>
                </a:tc>
                <a:tc>
                  <a:txBody>
                    <a:bodyPr/>
                    <a:lstStyle/>
                    <a:p>
                      <a:pPr algn="ctr"/>
                      <a:r>
                        <a:rPr lang="en-US" sz="900" dirty="0">
                          <a:solidFill>
                            <a:schemeClr val="tx1"/>
                          </a:solidFill>
                        </a:rPr>
                        <a:t>Target</a:t>
                      </a:r>
                    </a:p>
                  </a:txBody>
                  <a:tcPr>
                    <a:solidFill>
                      <a:schemeClr val="bg1"/>
                    </a:solidFill>
                  </a:tcPr>
                </a:tc>
                <a:tc>
                  <a:txBody>
                    <a:bodyPr/>
                    <a:lstStyle/>
                    <a:p>
                      <a:pPr algn="ctr"/>
                      <a:r>
                        <a:rPr lang="en-US" sz="900" dirty="0">
                          <a:solidFill>
                            <a:schemeClr val="tx1"/>
                          </a:solidFill>
                        </a:rPr>
                        <a:t>P.O. BOX</a:t>
                      </a:r>
                    </a:p>
                  </a:txBody>
                  <a:tcPr>
                    <a:solidFill>
                      <a:schemeClr val="bg1"/>
                    </a:solidFill>
                  </a:tcPr>
                </a:tc>
                <a:extLst>
                  <a:ext uri="{0D108BD9-81ED-4DB2-BD59-A6C34878D82A}">
                    <a16:rowId xmlns:a16="http://schemas.microsoft.com/office/drawing/2014/main" val="3129439505"/>
                  </a:ext>
                </a:extLst>
              </a:tr>
              <a:tr h="280421">
                <a:tc>
                  <a:txBody>
                    <a:bodyPr/>
                    <a:lstStyle/>
                    <a:p>
                      <a:pPr algn="ctr"/>
                      <a:r>
                        <a:rPr lang="en-US" sz="900" dirty="0">
                          <a:solidFill>
                            <a:schemeClr val="tx1"/>
                          </a:solidFill>
                        </a:rPr>
                        <a:t>1001</a:t>
                      </a:r>
                    </a:p>
                  </a:txBody>
                  <a:tcPr/>
                </a:tc>
                <a:tc>
                  <a:txBody>
                    <a:bodyPr/>
                    <a:lstStyle/>
                    <a:p>
                      <a:pPr algn="ctr"/>
                      <a:r>
                        <a:rPr lang="en-US" sz="900" dirty="0">
                          <a:solidFill>
                            <a:schemeClr val="tx1"/>
                          </a:solidFill>
                        </a:rPr>
                        <a:t>42.06262</a:t>
                      </a:r>
                    </a:p>
                  </a:txBody>
                  <a:tcPr/>
                </a:tc>
                <a:tc>
                  <a:txBody>
                    <a:bodyPr/>
                    <a:lstStyle/>
                    <a:p>
                      <a:pPr algn="ctr"/>
                      <a:r>
                        <a:rPr lang="en-US" sz="900" dirty="0">
                          <a:solidFill>
                            <a:schemeClr val="tx1"/>
                          </a:solidFill>
                        </a:rPr>
                        <a:t>-72.6252</a:t>
                      </a:r>
                    </a:p>
                  </a:txBody>
                  <a:tcPr/>
                </a:tc>
                <a:tc>
                  <a:txBody>
                    <a:bodyPr/>
                    <a:lstStyle/>
                    <a:p>
                      <a:pPr algn="ctr"/>
                      <a:r>
                        <a:rPr lang="en-US" sz="900" dirty="0">
                          <a:solidFill>
                            <a:schemeClr val="tx1"/>
                          </a:solidFill>
                        </a:rPr>
                        <a:t>0</a:t>
                      </a:r>
                    </a:p>
                  </a:txBody>
                  <a:tcPr/>
                </a:tc>
                <a:tc>
                  <a:txBody>
                    <a:bodyPr/>
                    <a:lstStyle/>
                    <a:p>
                      <a:pPr algn="ctr"/>
                      <a:r>
                        <a:rPr lang="en-US" sz="900" dirty="0">
                          <a:solidFill>
                            <a:schemeClr val="tx1"/>
                          </a:solidFill>
                        </a:rPr>
                        <a:t>0</a:t>
                      </a:r>
                      <a:r>
                        <a:rPr lang="en-US" sz="900" b="0" i="0" u="none" strike="noStrike" cap="none" dirty="0">
                          <a:solidFill>
                            <a:schemeClr val="tx1"/>
                          </a:solidFill>
                          <a:effectLst/>
                          <a:latin typeface="Arial"/>
                          <a:ea typeface="Arial"/>
                          <a:cs typeface="Arial"/>
                          <a:sym typeface="Arial"/>
                        </a:rPr>
                        <a:t> </a:t>
                      </a:r>
                      <a:endParaRPr lang="en-US" sz="900" dirty="0">
                        <a:solidFill>
                          <a:schemeClr val="tx1"/>
                        </a:solidFill>
                      </a:endParaRPr>
                    </a:p>
                  </a:txBody>
                  <a:tcPr/>
                </a:tc>
                <a:extLst>
                  <a:ext uri="{0D108BD9-81ED-4DB2-BD59-A6C34878D82A}">
                    <a16:rowId xmlns:a16="http://schemas.microsoft.com/office/drawing/2014/main" val="919105684"/>
                  </a:ext>
                </a:extLst>
              </a:tr>
              <a:tr h="280421">
                <a:tc>
                  <a:txBody>
                    <a:bodyPr/>
                    <a:lstStyle/>
                    <a:p>
                      <a:pPr algn="ctr"/>
                      <a:r>
                        <a:rPr lang="en-US" sz="900" dirty="0">
                          <a:solidFill>
                            <a:schemeClr val="tx1"/>
                          </a:solidFill>
                        </a:rPr>
                        <a:t>1002</a:t>
                      </a:r>
                    </a:p>
                  </a:txBody>
                  <a:tcPr/>
                </a:tc>
                <a:tc>
                  <a:txBody>
                    <a:bodyPr/>
                    <a:lstStyle/>
                    <a:p>
                      <a:pPr algn="ctr"/>
                      <a:r>
                        <a:rPr lang="en-US" sz="900" dirty="0">
                          <a:solidFill>
                            <a:schemeClr val="tx1"/>
                          </a:solidFill>
                        </a:rPr>
                        <a:t>42.37633</a:t>
                      </a:r>
                    </a:p>
                  </a:txBody>
                  <a:tcPr/>
                </a:tc>
                <a:tc>
                  <a:txBody>
                    <a:bodyPr/>
                    <a:lstStyle/>
                    <a:p>
                      <a:pPr algn="ctr"/>
                      <a:r>
                        <a:rPr lang="en-US" sz="900" dirty="0">
                          <a:solidFill>
                            <a:schemeClr val="tx1"/>
                          </a:solidFill>
                        </a:rPr>
                        <a:t>-72.4646</a:t>
                      </a:r>
                    </a:p>
                  </a:txBody>
                  <a:tcPr/>
                </a:tc>
                <a:tc>
                  <a:txBody>
                    <a:bodyPr/>
                    <a:lstStyle/>
                    <a:p>
                      <a:pPr algn="ctr"/>
                      <a:r>
                        <a:rPr lang="en-US" sz="900" dirty="0">
                          <a:solidFill>
                            <a:schemeClr val="tx1"/>
                          </a:solidFill>
                        </a:rPr>
                        <a:t>0</a:t>
                      </a:r>
                    </a:p>
                  </a:txBody>
                  <a:tcPr/>
                </a:tc>
                <a:tc>
                  <a:txBody>
                    <a:bodyPr/>
                    <a:lstStyle/>
                    <a:p>
                      <a:pPr algn="ctr"/>
                      <a:r>
                        <a:rPr lang="en-US" sz="900" dirty="0">
                          <a:solidFill>
                            <a:schemeClr val="tx1"/>
                          </a:solidFill>
                        </a:rPr>
                        <a:t>0</a:t>
                      </a:r>
                    </a:p>
                  </a:txBody>
                  <a:tcPr/>
                </a:tc>
                <a:extLst>
                  <a:ext uri="{0D108BD9-81ED-4DB2-BD59-A6C34878D82A}">
                    <a16:rowId xmlns:a16="http://schemas.microsoft.com/office/drawing/2014/main" val="550244352"/>
                  </a:ext>
                </a:extLst>
              </a:tr>
              <a:tr h="210541">
                <a:tc>
                  <a:txBody>
                    <a:bodyPr/>
                    <a:lstStyle/>
                    <a:p>
                      <a:pPr algn="ctr"/>
                      <a:r>
                        <a:rPr lang="en-US" sz="900" dirty="0">
                          <a:solidFill>
                            <a:schemeClr val="tx1"/>
                          </a:solidFill>
                        </a:rPr>
                        <a:t>1026</a:t>
                      </a:r>
                    </a:p>
                  </a:txBody>
                  <a:tcPr/>
                </a:tc>
                <a:tc>
                  <a:txBody>
                    <a:bodyPr/>
                    <a:lstStyle/>
                    <a:p>
                      <a:pPr algn="ctr"/>
                      <a:r>
                        <a:rPr lang="en-US" sz="900" dirty="0">
                          <a:solidFill>
                            <a:schemeClr val="tx1"/>
                          </a:solidFill>
                        </a:rPr>
                        <a:t>42.46</a:t>
                      </a:r>
                    </a:p>
                  </a:txBody>
                  <a:tcPr/>
                </a:tc>
                <a:tc>
                  <a:txBody>
                    <a:bodyPr/>
                    <a:lstStyle/>
                    <a:p>
                      <a:pPr algn="ctr"/>
                      <a:r>
                        <a:rPr lang="en-US" sz="900" dirty="0">
                          <a:solidFill>
                            <a:schemeClr val="tx1"/>
                          </a:solidFill>
                        </a:rPr>
                        <a:t>-72.9</a:t>
                      </a:r>
                    </a:p>
                  </a:txBody>
                  <a:tcPr/>
                </a:tc>
                <a:tc>
                  <a:txBody>
                    <a:bodyPr/>
                    <a:lstStyle/>
                    <a:p>
                      <a:pPr algn="ctr"/>
                      <a:r>
                        <a:rPr lang="en-US" sz="900" dirty="0">
                          <a:solidFill>
                            <a:schemeClr val="tx1"/>
                          </a:solidFill>
                        </a:rPr>
                        <a:t>1</a:t>
                      </a:r>
                    </a:p>
                  </a:txBody>
                  <a:tcPr/>
                </a:tc>
                <a:tc>
                  <a:txBody>
                    <a:bodyPr/>
                    <a:lstStyle/>
                    <a:p>
                      <a:pPr algn="ctr"/>
                      <a:r>
                        <a:rPr lang="en-US" sz="900" dirty="0">
                          <a:solidFill>
                            <a:schemeClr val="tx1"/>
                          </a:solidFill>
                        </a:rPr>
                        <a:t>0</a:t>
                      </a:r>
                    </a:p>
                  </a:txBody>
                  <a:tcPr/>
                </a:tc>
                <a:extLst>
                  <a:ext uri="{0D108BD9-81ED-4DB2-BD59-A6C34878D82A}">
                    <a16:rowId xmlns:a16="http://schemas.microsoft.com/office/drawing/2014/main" val="1236977505"/>
                  </a:ext>
                </a:extLst>
              </a:tr>
              <a:tr h="280421">
                <a:tc>
                  <a:txBody>
                    <a:bodyPr/>
                    <a:lstStyle/>
                    <a:p>
                      <a:pPr algn="ctr"/>
                      <a:r>
                        <a:rPr lang="en-US" sz="900" dirty="0">
                          <a:solidFill>
                            <a:schemeClr val="tx1"/>
                          </a:solidFill>
                        </a:rPr>
                        <a:t>1037</a:t>
                      </a:r>
                    </a:p>
                  </a:txBody>
                  <a:tcPr/>
                </a:tc>
                <a:tc>
                  <a:txBody>
                    <a:bodyPr/>
                    <a:lstStyle/>
                    <a:p>
                      <a:pPr algn="ctr"/>
                      <a:r>
                        <a:rPr lang="en-US" sz="900" dirty="0">
                          <a:solidFill>
                            <a:schemeClr val="tx1"/>
                          </a:solidFill>
                        </a:rPr>
                        <a:t>42.37063</a:t>
                      </a:r>
                    </a:p>
                  </a:txBody>
                  <a:tcPr/>
                </a:tc>
                <a:tc>
                  <a:txBody>
                    <a:bodyPr/>
                    <a:lstStyle/>
                    <a:p>
                      <a:pPr algn="ctr"/>
                      <a:r>
                        <a:rPr lang="en-US" sz="900" dirty="0">
                          <a:solidFill>
                            <a:schemeClr val="tx1"/>
                          </a:solidFill>
                        </a:rPr>
                        <a:t>-72.1947</a:t>
                      </a:r>
                    </a:p>
                  </a:txBody>
                  <a:tcPr/>
                </a:tc>
                <a:tc>
                  <a:txBody>
                    <a:bodyPr/>
                    <a:lstStyle/>
                    <a:p>
                      <a:pPr algn="ctr"/>
                      <a:r>
                        <a:rPr lang="en-US" sz="900" dirty="0">
                          <a:solidFill>
                            <a:schemeClr val="tx1"/>
                          </a:solidFill>
                        </a:rPr>
                        <a:t>0</a:t>
                      </a:r>
                    </a:p>
                  </a:txBody>
                  <a:tcPr/>
                </a:tc>
                <a:tc>
                  <a:txBody>
                    <a:bodyPr/>
                    <a:lstStyle/>
                    <a:p>
                      <a:pPr algn="ctr"/>
                      <a:r>
                        <a:rPr lang="en-US" sz="900" dirty="0">
                          <a:solidFill>
                            <a:schemeClr val="tx1"/>
                          </a:solidFill>
                        </a:rPr>
                        <a:t>1</a:t>
                      </a:r>
                    </a:p>
                  </a:txBody>
                  <a:tcPr/>
                </a:tc>
                <a:extLst>
                  <a:ext uri="{0D108BD9-81ED-4DB2-BD59-A6C34878D82A}">
                    <a16:rowId xmlns:a16="http://schemas.microsoft.com/office/drawing/2014/main" val="1968402082"/>
                  </a:ext>
                </a:extLst>
              </a:tr>
            </a:tbl>
          </a:graphicData>
        </a:graphic>
      </p:graphicFrame>
      <p:sp>
        <p:nvSpPr>
          <p:cNvPr id="8" name="TextBox 7">
            <a:extLst>
              <a:ext uri="{FF2B5EF4-FFF2-40B4-BE49-F238E27FC236}">
                <a16:creationId xmlns:a16="http://schemas.microsoft.com/office/drawing/2014/main" id="{097F1097-A331-185C-6D43-07E83AF048B1}"/>
              </a:ext>
            </a:extLst>
          </p:cNvPr>
          <p:cNvSpPr txBox="1"/>
          <p:nvPr/>
        </p:nvSpPr>
        <p:spPr>
          <a:xfrm>
            <a:off x="4244622" y="118533"/>
            <a:ext cx="184731" cy="307777"/>
          </a:xfrm>
          <a:prstGeom prst="rect">
            <a:avLst/>
          </a:prstGeom>
          <a:noFill/>
        </p:spPr>
        <p:txBody>
          <a:bodyPr wrap="none" rtlCol="0">
            <a:spAutoFit/>
          </a:bodyPr>
          <a:lstStyle/>
          <a:p>
            <a:endParaRPr lang="en-US" dirty="0"/>
          </a:p>
        </p:txBody>
      </p:sp>
      <p:pic>
        <p:nvPicPr>
          <p:cNvPr id="15" name="Picture 14" descr="A graph of a number of locations&#10;&#10;Description automatically generated">
            <a:extLst>
              <a:ext uri="{FF2B5EF4-FFF2-40B4-BE49-F238E27FC236}">
                <a16:creationId xmlns:a16="http://schemas.microsoft.com/office/drawing/2014/main" id="{9AE743DC-77BD-95CC-3DD6-44DFBDBD4735}"/>
              </a:ext>
            </a:extLst>
          </p:cNvPr>
          <p:cNvPicPr>
            <a:picLocks noChangeAspect="1"/>
          </p:cNvPicPr>
          <p:nvPr/>
        </p:nvPicPr>
        <p:blipFill rotWithShape="1">
          <a:blip r:embed="rId4"/>
          <a:srcRect b="2496"/>
          <a:stretch/>
        </p:blipFill>
        <p:spPr>
          <a:xfrm>
            <a:off x="5230779" y="2488914"/>
            <a:ext cx="3827369" cy="2631669"/>
          </a:xfrm>
          <a:prstGeom prst="rect">
            <a:avLst/>
          </a:prstGeom>
        </p:spPr>
      </p:pic>
      <p:pic>
        <p:nvPicPr>
          <p:cNvPr id="7" name="Picture 6" descr="A map of the united states with red dots&#10;&#10;Description automatically generated">
            <a:hlinkClick r:id="rId3"/>
            <a:extLst>
              <a:ext uri="{FF2B5EF4-FFF2-40B4-BE49-F238E27FC236}">
                <a16:creationId xmlns:a16="http://schemas.microsoft.com/office/drawing/2014/main" id="{3771F8DB-7766-C935-E026-4FED61B128D3}"/>
              </a:ext>
            </a:extLst>
          </p:cNvPr>
          <p:cNvPicPr>
            <a:picLocks noChangeAspect="1"/>
          </p:cNvPicPr>
          <p:nvPr/>
        </p:nvPicPr>
        <p:blipFill>
          <a:blip r:embed="rId5"/>
          <a:stretch>
            <a:fillRect/>
          </a:stretch>
        </p:blipFill>
        <p:spPr>
          <a:xfrm>
            <a:off x="5197240" y="196141"/>
            <a:ext cx="3860908" cy="2179990"/>
          </a:xfrm>
          <a:prstGeom prst="rect">
            <a:avLst/>
          </a:prstGeom>
        </p:spPr>
      </p:pic>
    </p:spTree>
    <p:extLst>
      <p:ext uri="{BB962C8B-B14F-4D97-AF65-F5344CB8AC3E}">
        <p14:creationId xmlns:p14="http://schemas.microsoft.com/office/powerpoint/2010/main" val="96155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34"/>
          <p:cNvSpPr txBox="1">
            <a:spLocks noGrp="1"/>
          </p:cNvSpPr>
          <p:nvPr>
            <p:ph type="title"/>
          </p:nvPr>
        </p:nvSpPr>
        <p:spPr>
          <a:xfrm>
            <a:off x="2093129" y="42700"/>
            <a:ext cx="5332617" cy="572700"/>
          </a:xfrm>
          <a:prstGeom prst="rect">
            <a:avLst/>
          </a:prstGeom>
        </p:spPr>
        <p:txBody>
          <a:bodyPr spcFirstLastPara="1" wrap="square" lIns="91425" tIns="91425" rIns="91425" bIns="91425" anchor="t" anchorCtr="0">
            <a:noAutofit/>
          </a:bodyPr>
          <a:lstStyle/>
          <a:p>
            <a:r>
              <a:rPr lang="en" dirty="0"/>
              <a:t>Geographical Relationships</a:t>
            </a:r>
          </a:p>
        </p:txBody>
      </p:sp>
      <p:pic>
        <p:nvPicPr>
          <p:cNvPr id="3" name="Picture 2" descr="A map of the united states with red and blue dots&#10;&#10;Description automatically generated">
            <a:hlinkClick r:id="rId3"/>
            <a:extLst>
              <a:ext uri="{FF2B5EF4-FFF2-40B4-BE49-F238E27FC236}">
                <a16:creationId xmlns:a16="http://schemas.microsoft.com/office/drawing/2014/main" id="{AACB6756-5401-9A9A-760A-04A606008FA9}"/>
              </a:ext>
            </a:extLst>
          </p:cNvPr>
          <p:cNvPicPr>
            <a:picLocks noChangeAspect="1"/>
          </p:cNvPicPr>
          <p:nvPr/>
        </p:nvPicPr>
        <p:blipFill rotWithShape="1">
          <a:blip r:embed="rId4"/>
          <a:srcRect r="1165" b="2363"/>
          <a:stretch/>
        </p:blipFill>
        <p:spPr>
          <a:xfrm>
            <a:off x="4565389" y="1876282"/>
            <a:ext cx="4530770" cy="3213712"/>
          </a:xfrm>
          <a:prstGeom prst="rect">
            <a:avLst/>
          </a:prstGeom>
        </p:spPr>
      </p:pic>
      <p:sp>
        <p:nvSpPr>
          <p:cNvPr id="4" name="TextBox 3">
            <a:extLst>
              <a:ext uri="{FF2B5EF4-FFF2-40B4-BE49-F238E27FC236}">
                <a16:creationId xmlns:a16="http://schemas.microsoft.com/office/drawing/2014/main" id="{78E068E3-0780-9359-320F-00F796108BAE}"/>
              </a:ext>
            </a:extLst>
          </p:cNvPr>
          <p:cNvSpPr txBox="1"/>
          <p:nvPr/>
        </p:nvSpPr>
        <p:spPr>
          <a:xfrm>
            <a:off x="892266" y="3967672"/>
            <a:ext cx="240118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hlinkClick r:id="rId5">
                  <a:extLst>
                    <a:ext uri="{A12FA001-AC4F-418D-AE19-62706E023703}">
                      <ahyp:hlinkClr xmlns:ahyp="http://schemas.microsoft.com/office/drawing/2018/hyperlinkcolor" val="tx"/>
                    </a:ext>
                  </a:extLst>
                </a:hlinkClick>
              </a:rPr>
              <a:t>Highways</a:t>
            </a:r>
            <a:endParaRPr lang="en-US" dirty="0">
              <a:solidFill>
                <a:schemeClr val="tx1"/>
              </a:solidFill>
              <a:hlinkClick r:id="rId6">
                <a:extLst>
                  <a:ext uri="{A12FA001-AC4F-418D-AE19-62706E023703}">
                    <ahyp:hlinkClr xmlns:ahyp="http://schemas.microsoft.com/office/drawing/2018/hyperlinkcolor" val="tx"/>
                  </a:ext>
                </a:extLst>
              </a:hlinkClick>
            </a:endParaRPr>
          </a:p>
          <a:p>
            <a:r>
              <a:rPr lang="en-US" dirty="0">
                <a:solidFill>
                  <a:schemeClr val="tx1"/>
                </a:solidFill>
              </a:rPr>
              <a:t>Proximity to highways may be a distinguishing feature of this dataset.</a:t>
            </a:r>
          </a:p>
        </p:txBody>
      </p:sp>
      <p:sp>
        <p:nvSpPr>
          <p:cNvPr id="5" name="TextBox 4">
            <a:extLst>
              <a:ext uri="{FF2B5EF4-FFF2-40B4-BE49-F238E27FC236}">
                <a16:creationId xmlns:a16="http://schemas.microsoft.com/office/drawing/2014/main" id="{CB89720C-7418-D580-EF14-F8A5E9AD5663}"/>
              </a:ext>
            </a:extLst>
          </p:cNvPr>
          <p:cNvSpPr txBox="1"/>
          <p:nvPr/>
        </p:nvSpPr>
        <p:spPr>
          <a:xfrm>
            <a:off x="5363121" y="708378"/>
            <a:ext cx="294179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tx1"/>
                </a:solidFill>
                <a:hlinkClick r:id="rId3">
                  <a:extLst>
                    <a:ext uri="{A12FA001-AC4F-418D-AE19-62706E023703}">
                      <ahyp:hlinkClr xmlns:ahyp="http://schemas.microsoft.com/office/drawing/2018/hyperlinkcolor" val="tx"/>
                    </a:ext>
                  </a:extLst>
                </a:hlinkClick>
              </a:rPr>
              <a:t>Airports</a:t>
            </a:r>
            <a:endParaRPr lang="en-US" dirty="0">
              <a:solidFill>
                <a:schemeClr val="tx1"/>
              </a:solidFill>
              <a:hlinkClick r:id="rId7">
                <a:extLst>
                  <a:ext uri="{A12FA001-AC4F-418D-AE19-62706E023703}">
                    <ahyp:hlinkClr xmlns:ahyp="http://schemas.microsoft.com/office/drawing/2018/hyperlinkcolor" val="tx"/>
                  </a:ext>
                </a:extLst>
              </a:hlinkClick>
            </a:endParaRPr>
          </a:p>
          <a:p>
            <a:pPr algn="just"/>
            <a:r>
              <a:rPr lang="en-US" dirty="0">
                <a:solidFill>
                  <a:schemeClr val="tx1"/>
                </a:solidFill>
              </a:rPr>
              <a:t>Proximity to airports (large and medium sized) seem to be  a distinguishing feature of the dataset.</a:t>
            </a:r>
          </a:p>
        </p:txBody>
      </p:sp>
      <p:sp>
        <p:nvSpPr>
          <p:cNvPr id="6" name="TextBox 5">
            <a:extLst>
              <a:ext uri="{FF2B5EF4-FFF2-40B4-BE49-F238E27FC236}">
                <a16:creationId xmlns:a16="http://schemas.microsoft.com/office/drawing/2014/main" id="{6B45F71E-9D24-4BD3-C52D-934983F60D7D}"/>
              </a:ext>
            </a:extLst>
          </p:cNvPr>
          <p:cNvSpPr txBox="1"/>
          <p:nvPr/>
        </p:nvSpPr>
        <p:spPr>
          <a:xfrm>
            <a:off x="6780319" y="1953087"/>
            <a:ext cx="14648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pic>
        <p:nvPicPr>
          <p:cNvPr id="8" name="Picture 7">
            <a:hlinkClick r:id="rId5"/>
            <a:extLst>
              <a:ext uri="{FF2B5EF4-FFF2-40B4-BE49-F238E27FC236}">
                <a16:creationId xmlns:a16="http://schemas.microsoft.com/office/drawing/2014/main" id="{A8A5ED59-4299-30BB-83B6-A8A0B6F8393E}"/>
              </a:ext>
            </a:extLst>
          </p:cNvPr>
          <p:cNvPicPr>
            <a:picLocks noChangeAspect="1"/>
          </p:cNvPicPr>
          <p:nvPr/>
        </p:nvPicPr>
        <p:blipFill rotWithShape="1">
          <a:blip r:embed="rId8"/>
          <a:srcRect l="1284" t="8138" r="1927" b="-123"/>
          <a:stretch/>
        </p:blipFill>
        <p:spPr>
          <a:xfrm>
            <a:off x="24023" y="615401"/>
            <a:ext cx="4491112" cy="3186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grpSp>
        <p:nvGrpSpPr>
          <p:cNvPr id="1203" name="Google Shape;1203;p29"/>
          <p:cNvGrpSpPr/>
          <p:nvPr/>
        </p:nvGrpSpPr>
        <p:grpSpPr>
          <a:xfrm>
            <a:off x="5499720" y="268330"/>
            <a:ext cx="3214009" cy="4627063"/>
            <a:chOff x="5323227" y="289341"/>
            <a:chExt cx="3214009" cy="4627063"/>
          </a:xfrm>
        </p:grpSpPr>
        <p:grpSp>
          <p:nvGrpSpPr>
            <p:cNvPr id="1204" name="Google Shape;1204;p29"/>
            <p:cNvGrpSpPr/>
            <p:nvPr/>
          </p:nvGrpSpPr>
          <p:grpSpPr>
            <a:xfrm>
              <a:off x="5323227" y="4291584"/>
              <a:ext cx="726147" cy="624820"/>
              <a:chOff x="6358627" y="3247271"/>
              <a:chExt cx="726147" cy="624820"/>
            </a:xfrm>
          </p:grpSpPr>
          <p:sp>
            <p:nvSpPr>
              <p:cNvPr id="1205" name="Google Shape;1205;p29"/>
              <p:cNvSpPr/>
              <p:nvPr/>
            </p:nvSpPr>
            <p:spPr>
              <a:xfrm flipH="1">
                <a:off x="6459207" y="3247271"/>
                <a:ext cx="261676" cy="473640"/>
              </a:xfrm>
              <a:custGeom>
                <a:avLst/>
                <a:gdLst/>
                <a:ahLst/>
                <a:cxnLst/>
                <a:rect l="l" t="t" r="r" b="b"/>
                <a:pathLst>
                  <a:path w="8059" h="14587" extrusionOk="0">
                    <a:moveTo>
                      <a:pt x="1" y="1"/>
                    </a:moveTo>
                    <a:lnTo>
                      <a:pt x="1" y="14586"/>
                    </a:lnTo>
                    <a:lnTo>
                      <a:pt x="8058" y="14586"/>
                    </a:lnTo>
                    <a:lnTo>
                      <a:pt x="8058"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6816442" y="3539274"/>
                <a:ext cx="191995" cy="332818"/>
              </a:xfrm>
              <a:custGeom>
                <a:avLst/>
                <a:gdLst/>
                <a:ahLst/>
                <a:cxnLst/>
                <a:rect l="l" t="t" r="r" b="b"/>
                <a:pathLst>
                  <a:path w="5913" h="10250" extrusionOk="0">
                    <a:moveTo>
                      <a:pt x="1" y="1"/>
                    </a:moveTo>
                    <a:lnTo>
                      <a:pt x="1" y="10249"/>
                    </a:lnTo>
                    <a:lnTo>
                      <a:pt x="5912" y="10249"/>
                    </a:lnTo>
                    <a:lnTo>
                      <a:pt x="5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6992104" y="3668245"/>
                <a:ext cx="92669" cy="92669"/>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6358627" y="3277399"/>
                <a:ext cx="153474" cy="153474"/>
              </a:xfrm>
              <a:custGeom>
                <a:avLst/>
                <a:gdLst/>
                <a:ahLst/>
                <a:cxnLst/>
                <a:rect l="l" t="t" r="r" b="b"/>
                <a:pathLst>
                  <a:path w="2854" h="2854" extrusionOk="0">
                    <a:moveTo>
                      <a:pt x="1" y="0"/>
                    </a:moveTo>
                    <a:lnTo>
                      <a:pt x="1" y="2854"/>
                    </a:lnTo>
                    <a:lnTo>
                      <a:pt x="2854" y="2854"/>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9"/>
            <p:cNvGrpSpPr/>
            <p:nvPr/>
          </p:nvGrpSpPr>
          <p:grpSpPr>
            <a:xfrm rot="10800000" flipH="1">
              <a:off x="8265202" y="289341"/>
              <a:ext cx="272034" cy="879775"/>
              <a:chOff x="8913127" y="3585966"/>
              <a:chExt cx="272034" cy="879775"/>
            </a:xfrm>
          </p:grpSpPr>
          <p:sp>
            <p:nvSpPr>
              <p:cNvPr id="1210" name="Google Shape;1210;p29"/>
              <p:cNvSpPr/>
              <p:nvPr/>
            </p:nvSpPr>
            <p:spPr>
              <a:xfrm flipH="1">
                <a:off x="8993166" y="3585966"/>
                <a:ext cx="191995" cy="332818"/>
              </a:xfrm>
              <a:custGeom>
                <a:avLst/>
                <a:gdLst/>
                <a:ahLst/>
                <a:cxnLst/>
                <a:rect l="l" t="t" r="r" b="b"/>
                <a:pathLst>
                  <a:path w="5913" h="10250" extrusionOk="0">
                    <a:moveTo>
                      <a:pt x="1" y="1"/>
                    </a:moveTo>
                    <a:lnTo>
                      <a:pt x="1" y="10249"/>
                    </a:lnTo>
                    <a:lnTo>
                      <a:pt x="5913" y="10249"/>
                    </a:lnTo>
                    <a:lnTo>
                      <a:pt x="59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8913127" y="4132923"/>
                <a:ext cx="192709" cy="332818"/>
              </a:xfrm>
              <a:custGeom>
                <a:avLst/>
                <a:gdLst/>
                <a:ahLst/>
                <a:cxnLst/>
                <a:rect l="l" t="t" r="r" b="b"/>
                <a:pathLst>
                  <a:path w="5935" h="10250" extrusionOk="0">
                    <a:moveTo>
                      <a:pt x="0" y="1"/>
                    </a:moveTo>
                    <a:lnTo>
                      <a:pt x="0" y="10249"/>
                    </a:lnTo>
                    <a:lnTo>
                      <a:pt x="5935" y="10249"/>
                    </a:lnTo>
                    <a:lnTo>
                      <a:pt x="5935" y="1"/>
                    </a:lnTo>
                    <a:close/>
                  </a:path>
                </a:pathLst>
              </a:custGeom>
              <a:solidFill>
                <a:srgbClr val="CB98FE">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8916829" y="3714937"/>
                <a:ext cx="92669" cy="93416"/>
              </a:xfrm>
              <a:custGeom>
                <a:avLst/>
                <a:gdLst/>
                <a:ahLst/>
                <a:cxnLst/>
                <a:rect l="l" t="t" r="r" b="b"/>
                <a:pathLst>
                  <a:path w="2854" h="2877" extrusionOk="0">
                    <a:moveTo>
                      <a:pt x="0" y="0"/>
                    </a:moveTo>
                    <a:lnTo>
                      <a:pt x="0" y="2876"/>
                    </a:lnTo>
                    <a:lnTo>
                      <a:pt x="2854" y="2876"/>
                    </a:lnTo>
                    <a:lnTo>
                      <a:pt x="2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80" name="Picture 8" descr="A comparison of a diagram&#10;&#10;Description automatically generated with medium confidence">
            <a:extLst>
              <a:ext uri="{FF2B5EF4-FFF2-40B4-BE49-F238E27FC236}">
                <a16:creationId xmlns:a16="http://schemas.microsoft.com/office/drawing/2014/main" id="{BB90301D-03F0-BC2A-DC2C-181EA68AE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1" y="1060920"/>
            <a:ext cx="5026803" cy="253538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A graph of a number of blue and orange boxes&#10;&#10;Description automatically generated with medium confidence">
            <a:extLst>
              <a:ext uri="{FF2B5EF4-FFF2-40B4-BE49-F238E27FC236}">
                <a16:creationId xmlns:a16="http://schemas.microsoft.com/office/drawing/2014/main" id="{E27076A7-7B5E-6FE8-2B51-EDAB2D0DA3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3" t="823" r="461" b="1631"/>
          <a:stretch/>
        </p:blipFill>
        <p:spPr bwMode="auto">
          <a:xfrm>
            <a:off x="5789999" y="17651"/>
            <a:ext cx="3106999" cy="23132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ue and orange boxes with white text&#10;&#10;Description automatically generated">
            <a:extLst>
              <a:ext uri="{FF2B5EF4-FFF2-40B4-BE49-F238E27FC236}">
                <a16:creationId xmlns:a16="http://schemas.microsoft.com/office/drawing/2014/main" id="{A54BE743-79A6-B96D-B44B-0BF89B6E040C}"/>
              </a:ext>
            </a:extLst>
          </p:cNvPr>
          <p:cNvPicPr>
            <a:picLocks noChangeAspect="1"/>
          </p:cNvPicPr>
          <p:nvPr/>
        </p:nvPicPr>
        <p:blipFill rotWithShape="1">
          <a:blip r:embed="rId5"/>
          <a:srcRect l="1630" t="1426" r="896" b="-59"/>
          <a:stretch/>
        </p:blipFill>
        <p:spPr>
          <a:xfrm>
            <a:off x="5786614" y="2585818"/>
            <a:ext cx="3110403" cy="2355329"/>
          </a:xfrm>
          <a:prstGeom prst="rect">
            <a:avLst/>
          </a:prstGeom>
        </p:spPr>
      </p:pic>
      <p:sp>
        <p:nvSpPr>
          <p:cNvPr id="9" name="TextBox 1">
            <a:extLst>
              <a:ext uri="{FF2B5EF4-FFF2-40B4-BE49-F238E27FC236}">
                <a16:creationId xmlns:a16="http://schemas.microsoft.com/office/drawing/2014/main" id="{C99C383C-1999-2302-305A-C3F838E23119}"/>
              </a:ext>
            </a:extLst>
          </p:cNvPr>
          <p:cNvSpPr txBox="1"/>
          <p:nvPr/>
        </p:nvSpPr>
        <p:spPr>
          <a:xfrm>
            <a:off x="538549" y="3715559"/>
            <a:ext cx="2052735"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kern="100" dirty="0">
                <a:effectLst/>
                <a:latin typeface="Century Gothic"/>
                <a:ea typeface="Calibri"/>
                <a:cs typeface="Times New Roman"/>
              </a:rPr>
              <a:t>p-value: 8.16e-10, </a:t>
            </a:r>
            <a:br>
              <a:rPr lang="en-US" sz="1400" kern="100" dirty="0">
                <a:effectLst/>
                <a:latin typeface="Century Gothic"/>
                <a:ea typeface="Calibri" panose="020F0502020204030204" pitchFamily="34" charset="0"/>
                <a:cs typeface="Times New Roman" panose="02020603050405020304" pitchFamily="18" charset="0"/>
              </a:rPr>
            </a:br>
            <a:r>
              <a:rPr lang="en-US" sz="1400" kern="100" dirty="0">
                <a:effectLst/>
                <a:latin typeface="Century Gothic"/>
                <a:ea typeface="Calibri"/>
                <a:cs typeface="Times New Roman"/>
              </a:rPr>
              <a:t>effect size: -0.27</a:t>
            </a:r>
          </a:p>
        </p:txBody>
      </p:sp>
      <p:sp>
        <p:nvSpPr>
          <p:cNvPr id="10" name="TextBox 1">
            <a:extLst>
              <a:ext uri="{FF2B5EF4-FFF2-40B4-BE49-F238E27FC236}">
                <a16:creationId xmlns:a16="http://schemas.microsoft.com/office/drawing/2014/main" id="{AD161ABB-140B-1751-124E-FDE7A4FAB5DE}"/>
              </a:ext>
            </a:extLst>
          </p:cNvPr>
          <p:cNvSpPr txBox="1"/>
          <p:nvPr/>
        </p:nvSpPr>
        <p:spPr>
          <a:xfrm>
            <a:off x="3045369" y="3697585"/>
            <a:ext cx="1766985" cy="54316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07000"/>
              </a:lnSpc>
              <a:spcBef>
                <a:spcPts val="0"/>
              </a:spcBef>
              <a:spcAft>
                <a:spcPts val="800"/>
              </a:spcAft>
            </a:pPr>
            <a:r>
              <a:rPr lang="en-US" sz="1400" kern="100" dirty="0">
                <a:effectLst/>
                <a:latin typeface="Century Gothic"/>
                <a:ea typeface="Calibri"/>
                <a:cs typeface="Times New Roman"/>
              </a:rPr>
              <a:t>p-value: 1.43e-01, </a:t>
            </a:r>
            <a:br>
              <a:rPr lang="en-US" sz="1400" kern="100" dirty="0">
                <a:effectLst/>
                <a:latin typeface="Century Gothic"/>
                <a:ea typeface="Calibri" panose="020F0502020204030204" pitchFamily="34" charset="0"/>
                <a:cs typeface="Times New Roman" panose="02020603050405020304" pitchFamily="18" charset="0"/>
              </a:rPr>
            </a:br>
            <a:r>
              <a:rPr lang="en-US" sz="1400" kern="100" dirty="0">
                <a:effectLst/>
                <a:latin typeface="Century Gothic"/>
                <a:ea typeface="Calibri"/>
                <a:cs typeface="Times New Roman"/>
              </a:rPr>
              <a:t>effect size: -0.06</a:t>
            </a:r>
          </a:p>
        </p:txBody>
      </p:sp>
      <p:sp>
        <p:nvSpPr>
          <p:cNvPr id="11" name="TextBox 1">
            <a:extLst>
              <a:ext uri="{FF2B5EF4-FFF2-40B4-BE49-F238E27FC236}">
                <a16:creationId xmlns:a16="http://schemas.microsoft.com/office/drawing/2014/main" id="{0049D4E9-074D-4F6F-2096-3F2256D37026}"/>
              </a:ext>
            </a:extLst>
          </p:cNvPr>
          <p:cNvSpPr txBox="1"/>
          <p:nvPr/>
        </p:nvSpPr>
        <p:spPr>
          <a:xfrm>
            <a:off x="6078994" y="2286363"/>
            <a:ext cx="2860077"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Century Gothic"/>
              </a:rPr>
              <a:t>p-value: 2.28e-05, effect size: -0.19</a:t>
            </a:r>
            <a:endParaRPr lang="en-US" dirty="0"/>
          </a:p>
        </p:txBody>
      </p:sp>
      <p:sp>
        <p:nvSpPr>
          <p:cNvPr id="4" name="Google Shape;1200;p29">
            <a:extLst>
              <a:ext uri="{FF2B5EF4-FFF2-40B4-BE49-F238E27FC236}">
                <a16:creationId xmlns:a16="http://schemas.microsoft.com/office/drawing/2014/main" id="{CE03B063-1F8E-12A1-99A4-D944320C5833}"/>
              </a:ext>
            </a:extLst>
          </p:cNvPr>
          <p:cNvSpPr txBox="1">
            <a:spLocks noGrp="1"/>
          </p:cNvSpPr>
          <p:nvPr/>
        </p:nvSpPr>
        <p:spPr>
          <a:xfrm>
            <a:off x="239371" y="427484"/>
            <a:ext cx="41031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eague Spartan"/>
              <a:buNone/>
              <a:defRPr sz="3000" b="1" i="0" u="none" strike="noStrike" cap="none">
                <a:solidFill>
                  <a:schemeClr val="dk1"/>
                </a:solidFill>
                <a:latin typeface="League Spartan"/>
                <a:ea typeface="League Spartan"/>
                <a:cs typeface="League Spartan"/>
                <a:sym typeface="League Spartan"/>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t>Geographical Analysis </a:t>
            </a:r>
          </a:p>
        </p:txBody>
      </p:sp>
      <p:sp>
        <p:nvSpPr>
          <p:cNvPr id="5" name="TextBox 1">
            <a:extLst>
              <a:ext uri="{FF2B5EF4-FFF2-40B4-BE49-F238E27FC236}">
                <a16:creationId xmlns:a16="http://schemas.microsoft.com/office/drawing/2014/main" id="{AD3B97CF-29A2-839C-B52E-0D0F5B417EDA}"/>
              </a:ext>
            </a:extLst>
          </p:cNvPr>
          <p:cNvSpPr txBox="1"/>
          <p:nvPr/>
        </p:nvSpPr>
        <p:spPr>
          <a:xfrm>
            <a:off x="6141522" y="4895207"/>
            <a:ext cx="2688390" cy="27475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sz="1200" kern="100" dirty="0">
                <a:effectLst/>
                <a:latin typeface="Century Gothic"/>
                <a:ea typeface="Calibri" panose="020F0502020204030204" pitchFamily="34" charset="0"/>
                <a:cs typeface="Times New Roman"/>
              </a:rPr>
              <a:t>p-value: </a:t>
            </a:r>
            <a:r>
              <a:rPr lang="en-US" sz="1200" kern="100" dirty="0">
                <a:latin typeface="Century Gothic"/>
                <a:ea typeface="Calibri" panose="020F0502020204030204" pitchFamily="34" charset="0"/>
                <a:cs typeface="Times New Roman"/>
              </a:rPr>
              <a:t>1.79E-31, effect</a:t>
            </a:r>
            <a:r>
              <a:rPr lang="en-US" sz="1200" kern="100" dirty="0">
                <a:effectLst/>
                <a:latin typeface="Century Gothic"/>
                <a:ea typeface="Calibri" panose="020F0502020204030204" pitchFamily="34" charset="0"/>
                <a:cs typeface="Times New Roman"/>
              </a:rPr>
              <a:t> size: -0.51</a:t>
            </a:r>
          </a:p>
        </p:txBody>
      </p:sp>
      <p:sp>
        <p:nvSpPr>
          <p:cNvPr id="3" name="TextBox 1">
            <a:extLst>
              <a:ext uri="{FF2B5EF4-FFF2-40B4-BE49-F238E27FC236}">
                <a16:creationId xmlns:a16="http://schemas.microsoft.com/office/drawing/2014/main" id="{28D6E36C-95D9-B768-40A2-420B9B3E2D5B}"/>
              </a:ext>
            </a:extLst>
          </p:cNvPr>
          <p:cNvSpPr txBox="1"/>
          <p:nvPr/>
        </p:nvSpPr>
        <p:spPr>
          <a:xfrm>
            <a:off x="410017" y="4580955"/>
            <a:ext cx="4524084" cy="47224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sz="1200" kern="100" dirty="0">
                <a:latin typeface="Century Gothic"/>
                <a:ea typeface="Calibri"/>
                <a:cs typeface="Times New Roman"/>
              </a:rPr>
              <a:t>Proximity of target business locations to airports (large and medium –sized) and the shore is </a:t>
            </a:r>
            <a:r>
              <a:rPr lang="en-US" sz="1200" b="1" kern="100" dirty="0">
                <a:latin typeface="Century Gothic"/>
                <a:ea typeface="Calibri"/>
                <a:cs typeface="Times New Roman"/>
              </a:rPr>
              <a:t>statistically significant.</a:t>
            </a:r>
            <a:endParaRPr lang="en-US" sz="1200" b="1" kern="100" dirty="0">
              <a:effectLst/>
              <a:latin typeface="Century Gothic"/>
              <a:ea typeface="Calibri"/>
              <a:cs typeface="Times New Roman"/>
            </a:endParaRPr>
          </a:p>
        </p:txBody>
      </p:sp>
    </p:spTree>
    <p:extLst>
      <p:ext uri="{BB962C8B-B14F-4D97-AF65-F5344CB8AC3E}">
        <p14:creationId xmlns:p14="http://schemas.microsoft.com/office/powerpoint/2010/main" val="2659848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3" name="Google Shape;1200;p29">
            <a:extLst>
              <a:ext uri="{FF2B5EF4-FFF2-40B4-BE49-F238E27FC236}">
                <a16:creationId xmlns:a16="http://schemas.microsoft.com/office/drawing/2014/main" id="{BA32BDB8-85B9-5743-E97D-6A7ECA5195A7}"/>
              </a:ext>
            </a:extLst>
          </p:cNvPr>
          <p:cNvSpPr txBox="1">
            <a:spLocks/>
          </p:cNvSpPr>
          <p:nvPr/>
        </p:nvSpPr>
        <p:spPr>
          <a:xfrm>
            <a:off x="-70068" y="544102"/>
            <a:ext cx="6085263" cy="6170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League Spartan"/>
              <a:buNone/>
              <a:defRPr sz="6000" b="1" i="0" u="none" strike="noStrike" cap="none">
                <a:solidFill>
                  <a:schemeClr val="dk1"/>
                </a:solidFill>
                <a:latin typeface="League Spartan"/>
                <a:ea typeface="League Spartan"/>
                <a:cs typeface="League Spartan"/>
                <a:sym typeface="League Spartan"/>
              </a:defRPr>
            </a:lvl1pPr>
            <a:lvl2pPr marR="0" lvl="1"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9pPr>
          </a:lstStyle>
          <a:p>
            <a:r>
              <a:rPr lang="en-US" sz="3000" dirty="0"/>
              <a:t>Population &amp; Business Analysis</a:t>
            </a:r>
          </a:p>
        </p:txBody>
      </p:sp>
      <p:pic>
        <p:nvPicPr>
          <p:cNvPr id="8" name="Picture 7" descr="A map of different countries/regions&#10;&#10;Description automatically generated">
            <a:hlinkClick r:id="rId3"/>
            <a:extLst>
              <a:ext uri="{FF2B5EF4-FFF2-40B4-BE49-F238E27FC236}">
                <a16:creationId xmlns:a16="http://schemas.microsoft.com/office/drawing/2014/main" id="{D80903FA-FC71-CB84-30FD-9321D98F45EE}"/>
              </a:ext>
            </a:extLst>
          </p:cNvPr>
          <p:cNvPicPr>
            <a:picLocks noChangeAspect="1"/>
          </p:cNvPicPr>
          <p:nvPr/>
        </p:nvPicPr>
        <p:blipFill rotWithShape="1">
          <a:blip r:embed="rId4"/>
          <a:srcRect l="-21" r="865" b="-119"/>
          <a:stretch/>
        </p:blipFill>
        <p:spPr>
          <a:xfrm>
            <a:off x="97864" y="1160298"/>
            <a:ext cx="6023368" cy="3683675"/>
          </a:xfrm>
          <a:prstGeom prst="rect">
            <a:avLst/>
          </a:prstGeom>
        </p:spPr>
      </p:pic>
      <p:sp>
        <p:nvSpPr>
          <p:cNvPr id="2" name="TextBox 1">
            <a:extLst>
              <a:ext uri="{FF2B5EF4-FFF2-40B4-BE49-F238E27FC236}">
                <a16:creationId xmlns:a16="http://schemas.microsoft.com/office/drawing/2014/main" id="{9DD1CB28-046A-8D94-21BF-A2637359D855}"/>
              </a:ext>
            </a:extLst>
          </p:cNvPr>
          <p:cNvSpPr txBox="1"/>
          <p:nvPr/>
        </p:nvSpPr>
        <p:spPr>
          <a:xfrm>
            <a:off x="6210746" y="1549834"/>
            <a:ext cx="274524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hlinkClick r:id="rId3">
                  <a:extLst>
                    <a:ext uri="{A12FA001-AC4F-418D-AE19-62706E023703}">
                      <ahyp:hlinkClr xmlns:ahyp="http://schemas.microsoft.com/office/drawing/2018/hyperlinkcolor" val="tx"/>
                    </a:ext>
                  </a:extLst>
                </a:hlinkClick>
              </a:rPr>
              <a:t>Information</a:t>
            </a:r>
            <a:r>
              <a:rPr lang="en-US" dirty="0">
                <a:solidFill>
                  <a:schemeClr val="tx1"/>
                </a:solidFill>
              </a:rPr>
              <a:t> </a:t>
            </a:r>
          </a:p>
          <a:p>
            <a:endParaRPr lang="en-US" dirty="0">
              <a:solidFill>
                <a:schemeClr val="tx1"/>
              </a:solidFill>
            </a:endParaRPr>
          </a:p>
          <a:p>
            <a:pPr marL="285750" indent="-285750">
              <a:buChar char="•"/>
            </a:pPr>
            <a:r>
              <a:rPr lang="en-US" dirty="0">
                <a:solidFill>
                  <a:schemeClr val="tx1"/>
                </a:solidFill>
              </a:rPr>
              <a:t>The given business locations are located in areas with high population densities.</a:t>
            </a:r>
          </a:p>
          <a:p>
            <a:pPr marL="285750" indent="-285750">
              <a:buChar char="•"/>
            </a:pPr>
            <a:r>
              <a:rPr lang="en-US" dirty="0">
                <a:solidFill>
                  <a:schemeClr val="tx1"/>
                </a:solidFill>
              </a:rPr>
              <a:t>Visible from the overlap between given business locations and densely populated areas (as seen on the map).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pic>
        <p:nvPicPr>
          <p:cNvPr id="15" name="Picture 16" descr="A comparison of a graph&#10;&#10;Description automatically generated with medium confidence">
            <a:extLst>
              <a:ext uri="{FF2B5EF4-FFF2-40B4-BE49-F238E27FC236}">
                <a16:creationId xmlns:a16="http://schemas.microsoft.com/office/drawing/2014/main" id="{970C1A44-8C46-F585-3170-A224E4249C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8" r="628"/>
          <a:stretch/>
        </p:blipFill>
        <p:spPr bwMode="auto">
          <a:xfrm>
            <a:off x="33484" y="2712497"/>
            <a:ext cx="4711764" cy="23860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group of graphs showing the amount of income&#10;&#10;Description automatically generated with medium confidence">
            <a:extLst>
              <a:ext uri="{FF2B5EF4-FFF2-40B4-BE49-F238E27FC236}">
                <a16:creationId xmlns:a16="http://schemas.microsoft.com/office/drawing/2014/main" id="{26624E88-457A-73EA-EACF-2D13D4B06A64}"/>
              </a:ext>
            </a:extLst>
          </p:cNvPr>
          <p:cNvPicPr>
            <a:picLocks noChangeAspect="1"/>
          </p:cNvPicPr>
          <p:nvPr/>
        </p:nvPicPr>
        <p:blipFill rotWithShape="1">
          <a:blip r:embed="rId4"/>
          <a:srcRect l="967" r="-45" b="97"/>
          <a:stretch/>
        </p:blipFill>
        <p:spPr>
          <a:xfrm>
            <a:off x="4811397" y="24667"/>
            <a:ext cx="4302941" cy="4334595"/>
          </a:xfrm>
          <a:prstGeom prst="rect">
            <a:avLst/>
          </a:prstGeom>
        </p:spPr>
      </p:pic>
      <p:graphicFrame>
        <p:nvGraphicFramePr>
          <p:cNvPr id="22" name="Table 21">
            <a:extLst>
              <a:ext uri="{FF2B5EF4-FFF2-40B4-BE49-F238E27FC236}">
                <a16:creationId xmlns:a16="http://schemas.microsoft.com/office/drawing/2014/main" id="{4E13FB75-7F16-7277-FE3E-CDC4EB43DA4A}"/>
              </a:ext>
            </a:extLst>
          </p:cNvPr>
          <p:cNvGraphicFramePr>
            <a:graphicFrameLocks noGrp="1"/>
          </p:cNvGraphicFramePr>
          <p:nvPr>
            <p:extLst>
              <p:ext uri="{D42A27DB-BD31-4B8C-83A1-F6EECF244321}">
                <p14:modId xmlns:p14="http://schemas.microsoft.com/office/powerpoint/2010/main" val="529665923"/>
              </p:ext>
            </p:extLst>
          </p:nvPr>
        </p:nvGraphicFramePr>
        <p:xfrm>
          <a:off x="553531" y="602382"/>
          <a:ext cx="3584653" cy="1949334"/>
        </p:xfrm>
        <a:graphic>
          <a:graphicData uri="http://schemas.openxmlformats.org/drawingml/2006/table">
            <a:tbl>
              <a:tblPr firstRow="1" bandRow="1">
                <a:tableStyleId>{CDC39785-51A6-435C-88A5-E5A3BC24759D}</a:tableStyleId>
              </a:tblPr>
              <a:tblGrid>
                <a:gridCol w="1702890">
                  <a:extLst>
                    <a:ext uri="{9D8B030D-6E8A-4147-A177-3AD203B41FA5}">
                      <a16:colId xmlns:a16="http://schemas.microsoft.com/office/drawing/2014/main" val="3000519309"/>
                    </a:ext>
                  </a:extLst>
                </a:gridCol>
                <a:gridCol w="973079">
                  <a:extLst>
                    <a:ext uri="{9D8B030D-6E8A-4147-A177-3AD203B41FA5}">
                      <a16:colId xmlns:a16="http://schemas.microsoft.com/office/drawing/2014/main" val="469344380"/>
                    </a:ext>
                  </a:extLst>
                </a:gridCol>
                <a:gridCol w="908684">
                  <a:extLst>
                    <a:ext uri="{9D8B030D-6E8A-4147-A177-3AD203B41FA5}">
                      <a16:colId xmlns:a16="http://schemas.microsoft.com/office/drawing/2014/main" val="724605290"/>
                    </a:ext>
                  </a:extLst>
                </a:gridCol>
              </a:tblGrid>
              <a:tr h="243481">
                <a:tc>
                  <a:txBody>
                    <a:bodyPr/>
                    <a:lstStyle/>
                    <a:p>
                      <a:pPr algn="l" fontAlgn="base"/>
                      <a:r>
                        <a:rPr lang="en-US" sz="1200" b="1" dirty="0">
                          <a:solidFill>
                            <a:schemeClr val="tx1"/>
                          </a:solidFill>
                          <a:effectLst/>
                          <a:latin typeface="Calibri"/>
                        </a:rPr>
                        <a:t>Feature</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b="1" dirty="0">
                          <a:solidFill>
                            <a:schemeClr val="tx1"/>
                          </a:solidFill>
                          <a:effectLst/>
                          <a:latin typeface="Calibri"/>
                        </a:rPr>
                        <a:t>P-Value</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b="1" dirty="0">
                          <a:solidFill>
                            <a:schemeClr val="tx1"/>
                          </a:solidFill>
                          <a:effectLst/>
                          <a:latin typeface="Calibri"/>
                        </a:rPr>
                        <a:t>Effect Size</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345813"/>
                  </a:ext>
                </a:extLst>
              </a:tr>
              <a:tr h="303414">
                <a:tc>
                  <a:txBody>
                    <a:bodyPr/>
                    <a:lstStyle/>
                    <a:p>
                      <a:pPr algn="l" fontAlgn="base"/>
                      <a:r>
                        <a:rPr lang="en-US" sz="1200" dirty="0">
                          <a:solidFill>
                            <a:schemeClr val="tx1"/>
                          </a:solidFill>
                          <a:effectLst/>
                          <a:latin typeface="Calibri"/>
                        </a:rPr>
                        <a:t>Adjusted Gross Income</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1.10E-195</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0.51</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847188"/>
                  </a:ext>
                </a:extLst>
              </a:tr>
              <a:tr h="243481">
                <a:tc>
                  <a:txBody>
                    <a:bodyPr/>
                    <a:lstStyle/>
                    <a:p>
                      <a:pPr algn="l" fontAlgn="base"/>
                      <a:r>
                        <a:rPr lang="en-US" sz="1200" dirty="0">
                          <a:solidFill>
                            <a:schemeClr val="tx1"/>
                          </a:solidFill>
                          <a:effectLst/>
                          <a:latin typeface="Calibri"/>
                        </a:rPr>
                        <a:t>Total Income</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2.87E-196</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0.52</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7814222"/>
                  </a:ext>
                </a:extLst>
              </a:tr>
              <a:tr h="243481">
                <a:tc>
                  <a:txBody>
                    <a:bodyPr/>
                    <a:lstStyle/>
                    <a:p>
                      <a:pPr algn="l" fontAlgn="base"/>
                      <a:r>
                        <a:rPr lang="en-US" sz="1200" dirty="0">
                          <a:solidFill>
                            <a:schemeClr val="tx1"/>
                          </a:solidFill>
                          <a:effectLst/>
                          <a:latin typeface="Calibri"/>
                        </a:rPr>
                        <a:t>Number of Returns</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6.46E-86</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0.34</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5677221"/>
                  </a:ext>
                </a:extLst>
              </a:tr>
              <a:tr h="243481">
                <a:tc>
                  <a:txBody>
                    <a:bodyPr/>
                    <a:lstStyle/>
                    <a:p>
                      <a:pPr algn="l" fontAlgn="base"/>
                      <a:r>
                        <a:rPr lang="en-US" sz="1200" dirty="0">
                          <a:solidFill>
                            <a:schemeClr val="tx1"/>
                          </a:solidFill>
                          <a:effectLst/>
                          <a:latin typeface="Calibri"/>
                        </a:rPr>
                        <a:t>Number of Businesses</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5.63E-131</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0.42</a:t>
                      </a:r>
                      <a:endParaRPr lang="en-US" sz="105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6010617"/>
                  </a:ext>
                </a:extLst>
              </a:tr>
              <a:tr h="243481">
                <a:tc>
                  <a:txBody>
                    <a:bodyPr/>
                    <a:lstStyle/>
                    <a:p>
                      <a:pPr lvl="0" algn="l">
                        <a:buNone/>
                      </a:pPr>
                      <a:r>
                        <a:rPr lang="en-US" sz="1200" dirty="0">
                          <a:solidFill>
                            <a:schemeClr val="tx1"/>
                          </a:solidFill>
                          <a:effectLst/>
                          <a:latin typeface="Calibri"/>
                        </a:rPr>
                        <a:t>Population Distribution</a:t>
                      </a:r>
                    </a:p>
                  </a:txBody>
                  <a:tcPr anchor="b">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tcPr>
                </a:tc>
                <a:tc>
                  <a:txBody>
                    <a:bodyPr/>
                    <a:lstStyle/>
                    <a:p>
                      <a:pPr lvl="0" algn="ctr">
                        <a:buNone/>
                      </a:pPr>
                      <a:r>
                        <a:rPr lang="en-US" sz="1200" dirty="0">
                          <a:solidFill>
                            <a:schemeClr val="tx1"/>
                          </a:solidFill>
                          <a:effectLst/>
                          <a:latin typeface="Calibri"/>
                        </a:rPr>
                        <a:t>2.09e-73</a:t>
                      </a:r>
                    </a:p>
                  </a:txBody>
                  <a:tcPr anchor="b">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tcPr>
                </a:tc>
                <a:tc>
                  <a:txBody>
                    <a:bodyPr/>
                    <a:lstStyle/>
                    <a:p>
                      <a:pPr lvl="0" algn="ctr">
                        <a:buNone/>
                      </a:pPr>
                      <a:r>
                        <a:rPr lang="en-US" sz="1200" dirty="0">
                          <a:solidFill>
                            <a:schemeClr val="tx1"/>
                          </a:solidFill>
                          <a:effectLst/>
                          <a:latin typeface="Calibri"/>
                        </a:rPr>
                        <a:t>0.31</a:t>
                      </a:r>
                    </a:p>
                  </a:txBody>
                  <a:tcPr anchor="b">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431230"/>
                  </a:ext>
                </a:extLst>
              </a:tr>
              <a:tr h="243481">
                <a:tc>
                  <a:txBody>
                    <a:bodyPr/>
                    <a:lstStyle/>
                    <a:p>
                      <a:pPr lvl="0" algn="l">
                        <a:buNone/>
                      </a:pPr>
                      <a:r>
                        <a:rPr lang="en-US" sz="1200" dirty="0">
                          <a:solidFill>
                            <a:schemeClr val="tx1"/>
                          </a:solidFill>
                          <a:effectLst/>
                          <a:latin typeface="Calibri"/>
                        </a:rPr>
                        <a:t>Population Density</a:t>
                      </a:r>
                    </a:p>
                  </a:txBody>
                  <a:tcPr anchor="b">
                    <a:lnL w="9524">
                      <a:solidFill>
                        <a:srgbClr val="000000"/>
                      </a:solidFill>
                    </a:lnL>
                    <a:lnR w="9524">
                      <a:solidFill>
                        <a:srgbClr val="000000"/>
                      </a:solidFill>
                    </a:lnR>
                    <a:lnT w="9524">
                      <a:solidFill>
                        <a:srgbClr val="000000"/>
                      </a:solidFill>
                    </a:lnT>
                    <a:lnB w="9524">
                      <a:solidFill>
                        <a:srgbClr val="000000"/>
                      </a:solidFill>
                    </a:lnB>
                  </a:tcPr>
                </a:tc>
                <a:tc>
                  <a:txBody>
                    <a:bodyPr/>
                    <a:lstStyle/>
                    <a:p>
                      <a:pPr lvl="0" algn="ctr">
                        <a:buNone/>
                      </a:pPr>
                      <a:r>
                        <a:rPr lang="en-US" sz="1200" dirty="0">
                          <a:solidFill>
                            <a:schemeClr val="tx1"/>
                          </a:solidFill>
                          <a:effectLst/>
                          <a:latin typeface="Calibri"/>
                        </a:rPr>
                        <a:t>6.32e-139</a:t>
                      </a:r>
                    </a:p>
                  </a:txBody>
                  <a:tcPr anchor="b">
                    <a:lnL w="9524">
                      <a:solidFill>
                        <a:srgbClr val="000000"/>
                      </a:solidFill>
                    </a:lnL>
                    <a:lnR w="9524">
                      <a:solidFill>
                        <a:srgbClr val="000000"/>
                      </a:solidFill>
                    </a:lnR>
                    <a:lnT w="9524">
                      <a:solidFill>
                        <a:srgbClr val="000000"/>
                      </a:solidFill>
                    </a:lnT>
                    <a:lnB w="9524">
                      <a:solidFill>
                        <a:srgbClr val="000000"/>
                      </a:solidFill>
                    </a:lnB>
                  </a:tcPr>
                </a:tc>
                <a:tc>
                  <a:txBody>
                    <a:bodyPr/>
                    <a:lstStyle/>
                    <a:p>
                      <a:pPr lvl="0" algn="ctr">
                        <a:buNone/>
                      </a:pPr>
                      <a:r>
                        <a:rPr lang="en-US" sz="1200" dirty="0">
                          <a:solidFill>
                            <a:schemeClr val="tx1"/>
                          </a:solidFill>
                          <a:effectLst/>
                          <a:latin typeface="Calibri"/>
                        </a:rPr>
                        <a:t>0.43</a:t>
                      </a:r>
                    </a:p>
                  </a:txBody>
                  <a:tcPr anchor="b">
                    <a:lnL w="9524">
                      <a:solidFill>
                        <a:srgbClr val="000000"/>
                      </a:solidFill>
                    </a:lnL>
                    <a:lnR w="9524">
                      <a:solidFill>
                        <a:srgbClr val="000000"/>
                      </a:solidFill>
                    </a:lnR>
                    <a:lnT w="9524">
                      <a:solidFill>
                        <a:srgbClr val="000000"/>
                      </a:solidFill>
                    </a:lnT>
                    <a:lnB w="9524">
                      <a:solidFill>
                        <a:srgbClr val="000000"/>
                      </a:solidFill>
                    </a:lnB>
                  </a:tcPr>
                </a:tc>
                <a:extLst>
                  <a:ext uri="{0D108BD9-81ED-4DB2-BD59-A6C34878D82A}">
                    <a16:rowId xmlns:a16="http://schemas.microsoft.com/office/drawing/2014/main" val="392374032"/>
                  </a:ext>
                </a:extLst>
              </a:tr>
            </a:tbl>
          </a:graphicData>
        </a:graphic>
      </p:graphicFrame>
      <p:sp>
        <p:nvSpPr>
          <p:cNvPr id="4" name="TextBox 3">
            <a:extLst>
              <a:ext uri="{FF2B5EF4-FFF2-40B4-BE49-F238E27FC236}">
                <a16:creationId xmlns:a16="http://schemas.microsoft.com/office/drawing/2014/main" id="{0D19A7C2-B739-31DD-478C-5E3700C761F9}"/>
              </a:ext>
            </a:extLst>
          </p:cNvPr>
          <p:cNvSpPr txBox="1"/>
          <p:nvPr/>
        </p:nvSpPr>
        <p:spPr>
          <a:xfrm>
            <a:off x="4941356" y="4434901"/>
            <a:ext cx="4181321" cy="53546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sz="1400" kern="100" dirty="0">
                <a:latin typeface="Century Gothic"/>
                <a:ea typeface="Calibri"/>
                <a:cs typeface="Times New Roman"/>
              </a:rPr>
              <a:t>The effect of these features on target business locations are </a:t>
            </a:r>
            <a:r>
              <a:rPr lang="en-US" sz="1400" b="1" kern="100" dirty="0">
                <a:latin typeface="Century Gothic"/>
                <a:ea typeface="Calibri"/>
                <a:cs typeface="Times New Roman"/>
              </a:rPr>
              <a:t>statistically significant.</a:t>
            </a:r>
            <a:endParaRPr lang="en-US" sz="1400" b="1" kern="100" dirty="0">
              <a:effectLst/>
              <a:latin typeface="Century Gothic"/>
              <a:ea typeface="Calibri"/>
              <a:cs typeface="Times New Roman"/>
            </a:endParaRPr>
          </a:p>
        </p:txBody>
      </p:sp>
      <p:sp>
        <p:nvSpPr>
          <p:cNvPr id="3" name="Google Shape;1200;p29">
            <a:extLst>
              <a:ext uri="{FF2B5EF4-FFF2-40B4-BE49-F238E27FC236}">
                <a16:creationId xmlns:a16="http://schemas.microsoft.com/office/drawing/2014/main" id="{F5F3C350-A4D0-4E93-96D6-D2782B2E9231}"/>
              </a:ext>
            </a:extLst>
          </p:cNvPr>
          <p:cNvSpPr txBox="1">
            <a:spLocks noGrp="1"/>
          </p:cNvSpPr>
          <p:nvPr>
            <p:ph type="title"/>
          </p:nvPr>
        </p:nvSpPr>
        <p:spPr>
          <a:xfrm>
            <a:off x="163131" y="58590"/>
            <a:ext cx="4884710" cy="572700"/>
          </a:xfrm>
          <a:prstGeom prst="rect">
            <a:avLst/>
          </a:prstGeom>
        </p:spPr>
        <p:txBody>
          <a:bodyPr spcFirstLastPara="1" wrap="square" lIns="91425" tIns="91425" rIns="91425" bIns="91425" anchor="b" anchorCtr="0">
            <a:noAutofit/>
          </a:bodyPr>
          <a:lstStyle/>
          <a:p>
            <a:r>
              <a:rPr lang="en" sz="2400" dirty="0"/>
              <a:t>Population &amp; Business Analysis</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43"/>
          <p:cNvSpPr txBox="1">
            <a:spLocks noGrp="1"/>
          </p:cNvSpPr>
          <p:nvPr>
            <p:ph type="title"/>
          </p:nvPr>
        </p:nvSpPr>
        <p:spPr>
          <a:xfrm>
            <a:off x="312721" y="12927"/>
            <a:ext cx="3848667" cy="572700"/>
          </a:xfrm>
          <a:prstGeom prst="rect">
            <a:avLst/>
          </a:prstGeom>
        </p:spPr>
        <p:txBody>
          <a:bodyPr spcFirstLastPara="1" wrap="square" lIns="91425" tIns="91425" rIns="91425" bIns="91425" anchor="t" anchorCtr="0">
            <a:noAutofit/>
          </a:bodyPr>
          <a:lstStyle/>
          <a:p>
            <a:r>
              <a:rPr lang="en" dirty="0"/>
              <a:t>Construction of Data</a:t>
            </a:r>
            <a:endParaRPr lang="en-US" dirty="0"/>
          </a:p>
        </p:txBody>
      </p:sp>
      <p:graphicFrame>
        <p:nvGraphicFramePr>
          <p:cNvPr id="1493" name="Google Shape;1493;p43"/>
          <p:cNvGraphicFramePr/>
          <p:nvPr>
            <p:extLst>
              <p:ext uri="{D42A27DB-BD31-4B8C-83A1-F6EECF244321}">
                <p14:modId xmlns:p14="http://schemas.microsoft.com/office/powerpoint/2010/main" val="4152352062"/>
              </p:ext>
            </p:extLst>
          </p:nvPr>
        </p:nvGraphicFramePr>
        <p:xfrm>
          <a:off x="222716" y="932889"/>
          <a:ext cx="8685065" cy="3277759"/>
        </p:xfrm>
        <a:graphic>
          <a:graphicData uri="http://schemas.openxmlformats.org/drawingml/2006/table">
            <a:tbl>
              <a:tblPr>
                <a:noFill/>
                <a:tableStyleId>{550E9437-DDED-4CF8-A7A5-80A26EEBAC5A}</a:tableStyleId>
              </a:tblPr>
              <a:tblGrid>
                <a:gridCol w="564184">
                  <a:extLst>
                    <a:ext uri="{9D8B030D-6E8A-4147-A177-3AD203B41FA5}">
                      <a16:colId xmlns:a16="http://schemas.microsoft.com/office/drawing/2014/main" val="20000"/>
                    </a:ext>
                  </a:extLst>
                </a:gridCol>
                <a:gridCol w="452633">
                  <a:extLst>
                    <a:ext uri="{9D8B030D-6E8A-4147-A177-3AD203B41FA5}">
                      <a16:colId xmlns:a16="http://schemas.microsoft.com/office/drawing/2014/main" val="20004"/>
                    </a:ext>
                  </a:extLst>
                </a:gridCol>
                <a:gridCol w="444487">
                  <a:extLst>
                    <a:ext uri="{9D8B030D-6E8A-4147-A177-3AD203B41FA5}">
                      <a16:colId xmlns:a16="http://schemas.microsoft.com/office/drawing/2014/main" val="20009"/>
                    </a:ext>
                  </a:extLst>
                </a:gridCol>
                <a:gridCol w="571500">
                  <a:extLst>
                    <a:ext uri="{9D8B030D-6E8A-4147-A177-3AD203B41FA5}">
                      <a16:colId xmlns:a16="http://schemas.microsoft.com/office/drawing/2014/main" val="20010"/>
                    </a:ext>
                  </a:extLst>
                </a:gridCol>
                <a:gridCol w="586740">
                  <a:extLst>
                    <a:ext uri="{9D8B030D-6E8A-4147-A177-3AD203B41FA5}">
                      <a16:colId xmlns:a16="http://schemas.microsoft.com/office/drawing/2014/main" val="1810598566"/>
                    </a:ext>
                  </a:extLst>
                </a:gridCol>
                <a:gridCol w="594360">
                  <a:extLst>
                    <a:ext uri="{9D8B030D-6E8A-4147-A177-3AD203B41FA5}">
                      <a16:colId xmlns:a16="http://schemas.microsoft.com/office/drawing/2014/main" val="2715342720"/>
                    </a:ext>
                  </a:extLst>
                </a:gridCol>
                <a:gridCol w="891540">
                  <a:extLst>
                    <a:ext uri="{9D8B030D-6E8A-4147-A177-3AD203B41FA5}">
                      <a16:colId xmlns:a16="http://schemas.microsoft.com/office/drawing/2014/main" val="20011"/>
                    </a:ext>
                  </a:extLst>
                </a:gridCol>
                <a:gridCol w="739140">
                  <a:extLst>
                    <a:ext uri="{9D8B030D-6E8A-4147-A177-3AD203B41FA5}">
                      <a16:colId xmlns:a16="http://schemas.microsoft.com/office/drawing/2014/main" val="20012"/>
                    </a:ext>
                  </a:extLst>
                </a:gridCol>
                <a:gridCol w="617759">
                  <a:extLst>
                    <a:ext uri="{9D8B030D-6E8A-4147-A177-3AD203B41FA5}">
                      <a16:colId xmlns:a16="http://schemas.microsoft.com/office/drawing/2014/main" val="20013"/>
                    </a:ext>
                  </a:extLst>
                </a:gridCol>
                <a:gridCol w="490266">
                  <a:extLst>
                    <a:ext uri="{9D8B030D-6E8A-4147-A177-3AD203B41FA5}">
                      <a16:colId xmlns:a16="http://schemas.microsoft.com/office/drawing/2014/main" val="334106653"/>
                    </a:ext>
                  </a:extLst>
                </a:gridCol>
                <a:gridCol w="565059">
                  <a:extLst>
                    <a:ext uri="{9D8B030D-6E8A-4147-A177-3AD203B41FA5}">
                      <a16:colId xmlns:a16="http://schemas.microsoft.com/office/drawing/2014/main" val="1146473364"/>
                    </a:ext>
                  </a:extLst>
                </a:gridCol>
                <a:gridCol w="573365">
                  <a:extLst>
                    <a:ext uri="{9D8B030D-6E8A-4147-A177-3AD203B41FA5}">
                      <a16:colId xmlns:a16="http://schemas.microsoft.com/office/drawing/2014/main" val="1186613244"/>
                    </a:ext>
                  </a:extLst>
                </a:gridCol>
                <a:gridCol w="772391">
                  <a:extLst>
                    <a:ext uri="{9D8B030D-6E8A-4147-A177-3AD203B41FA5}">
                      <a16:colId xmlns:a16="http://schemas.microsoft.com/office/drawing/2014/main" val="1602577138"/>
                    </a:ext>
                  </a:extLst>
                </a:gridCol>
                <a:gridCol w="821641">
                  <a:extLst>
                    <a:ext uri="{9D8B030D-6E8A-4147-A177-3AD203B41FA5}">
                      <a16:colId xmlns:a16="http://schemas.microsoft.com/office/drawing/2014/main" val="3567233294"/>
                    </a:ext>
                  </a:extLst>
                </a:gridCol>
              </a:tblGrid>
              <a:tr h="825825">
                <a:tc>
                  <a:txBody>
                    <a:bodyPr/>
                    <a:lstStyle/>
                    <a:p>
                      <a:pPr marL="0" lvl="0" indent="0" algn="ctr" rtl="0">
                        <a:spcBef>
                          <a:spcPts val="0"/>
                        </a:spcBef>
                        <a:spcAft>
                          <a:spcPts val="0"/>
                        </a:spcAft>
                        <a:buNone/>
                      </a:pPr>
                      <a:r>
                        <a:rPr lang="en" sz="900" b="1" dirty="0">
                          <a:solidFill>
                            <a:schemeClr val="dk1"/>
                          </a:solidFill>
                          <a:latin typeface="League Spartan"/>
                          <a:ea typeface="League Spartan"/>
                          <a:cs typeface="League Spartan"/>
                          <a:sym typeface="League Spartan"/>
                        </a:rPr>
                        <a:t>Zip Code</a:t>
                      </a:r>
                      <a:endParaRPr sz="1100" b="1" dirty="0">
                        <a:solidFill>
                          <a:schemeClr val="dk1"/>
                        </a:solidFill>
                        <a:latin typeface="League Spartan"/>
                        <a:ea typeface="League Spartan"/>
                        <a:cs typeface="League Spartan"/>
                        <a:sym typeface="League Spartan"/>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1" dirty="0">
                        <a:solidFill>
                          <a:schemeClr val="dk1"/>
                        </a:solidFill>
                        <a:latin typeface="League Spartan"/>
                        <a:ea typeface="League Spartan"/>
                        <a:cs typeface="League Spartan"/>
                        <a:sym typeface="League Spart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solidFill>
                            <a:schemeClr val="dk1"/>
                          </a:solidFill>
                          <a:latin typeface="League Spartan"/>
                          <a:ea typeface="League Spartan"/>
                          <a:cs typeface="League Spartan"/>
                          <a:sym typeface="League Spartan"/>
                        </a:rPr>
                        <a:t>State ID</a:t>
                      </a:r>
                    </a:p>
                    <a:p>
                      <a:pPr marL="0" lvl="0" indent="0" algn="ctr" rtl="0">
                        <a:spcBef>
                          <a:spcPts val="0"/>
                        </a:spcBef>
                        <a:spcAft>
                          <a:spcPts val="0"/>
                        </a:spcAft>
                        <a:buNone/>
                      </a:pPr>
                      <a:endParaRPr sz="1000" b="1" dirty="0">
                        <a:solidFill>
                          <a:schemeClr val="dk1"/>
                        </a:solidFill>
                        <a:latin typeface="League Spartan"/>
                        <a:ea typeface="League Spartan"/>
                        <a:cs typeface="League Spartan"/>
                        <a:sym typeface="League Spartan"/>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900" b="1" dirty="0">
                        <a:solidFill>
                          <a:schemeClr val="dk1"/>
                        </a:solidFill>
                        <a:latin typeface="League Spartan"/>
                        <a:ea typeface="League Spartan"/>
                        <a:cs typeface="League Spartan"/>
                        <a:sym typeface="League Spart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dirty="0">
                          <a:solidFill>
                            <a:schemeClr val="dk1"/>
                          </a:solidFill>
                          <a:latin typeface="League Spartan"/>
                          <a:ea typeface="League Spartan"/>
                          <a:cs typeface="League Spartan"/>
                          <a:sym typeface="League Spartan"/>
                        </a:rPr>
                        <a:t>Target</a:t>
                      </a:r>
                      <a:endParaRPr lang="en-US" sz="1000" b="1" dirty="0">
                        <a:solidFill>
                          <a:schemeClr val="dk1"/>
                        </a:solidFill>
                        <a:latin typeface="League Spartan"/>
                        <a:ea typeface="League Spartan"/>
                        <a:cs typeface="League Spartan"/>
                        <a:sym typeface="League Spartan"/>
                      </a:endParaRPr>
                    </a:p>
                    <a:p>
                      <a:pPr marL="0" lvl="0" indent="0" algn="ctr" rtl="0">
                        <a:spcBef>
                          <a:spcPts val="0"/>
                        </a:spcBef>
                        <a:spcAft>
                          <a:spcPts val="0"/>
                        </a:spcAft>
                        <a:buNone/>
                      </a:pPr>
                      <a:endParaRPr sz="900" b="1" dirty="0">
                        <a:solidFill>
                          <a:schemeClr val="dk1"/>
                        </a:solidFill>
                        <a:latin typeface="League Spartan"/>
                        <a:ea typeface="League Spartan"/>
                        <a:cs typeface="League Spartan"/>
                        <a:sym typeface="League Spartan"/>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900" b="1" dirty="0">
                        <a:solidFill>
                          <a:schemeClr val="dk1"/>
                        </a:solidFill>
                        <a:latin typeface="League Spartan"/>
                        <a:ea typeface="League Spartan"/>
                        <a:cs typeface="League Spartan"/>
                        <a:sym typeface="League Spart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dirty="0">
                          <a:solidFill>
                            <a:schemeClr val="dk1"/>
                          </a:solidFill>
                          <a:latin typeface="League Spartan"/>
                          <a:ea typeface="League Spartan"/>
                          <a:cs typeface="League Spartan"/>
                          <a:sym typeface="League Spartan"/>
                        </a:rPr>
                        <a:t>PO Box</a:t>
                      </a:r>
                    </a:p>
                    <a:p>
                      <a:pPr marL="0" lvl="0" indent="0" algn="ctr" rtl="0">
                        <a:spcBef>
                          <a:spcPts val="0"/>
                        </a:spcBef>
                        <a:spcAft>
                          <a:spcPts val="0"/>
                        </a:spcAft>
                        <a:buNone/>
                      </a:pPr>
                      <a:endParaRPr sz="900" b="1" dirty="0">
                        <a:solidFill>
                          <a:schemeClr val="dk1"/>
                        </a:solidFill>
                        <a:latin typeface="League Spartan"/>
                        <a:ea typeface="League Spartan"/>
                        <a:cs typeface="League Spartan"/>
                        <a:sym typeface="League Spartan"/>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900" b="1" dirty="0">
                        <a:solidFill>
                          <a:schemeClr val="dk1"/>
                        </a:solidFill>
                        <a:latin typeface="League Spartan"/>
                        <a:ea typeface="League Spartan"/>
                        <a:cs typeface="League Spartan"/>
                        <a:sym typeface="League Spart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dirty="0">
                          <a:solidFill>
                            <a:schemeClr val="dk1"/>
                          </a:solidFill>
                          <a:latin typeface="League Spartan"/>
                          <a:ea typeface="League Spartan"/>
                          <a:cs typeface="League Spartan"/>
                          <a:sym typeface="League Spartan"/>
                        </a:rPr>
                        <a:t>Population</a:t>
                      </a:r>
                      <a:endParaRPr lang="en-US" sz="1000" b="1" dirty="0">
                        <a:solidFill>
                          <a:schemeClr val="dk1"/>
                        </a:solidFill>
                        <a:latin typeface="League Spartan"/>
                        <a:ea typeface="League Spartan"/>
                        <a:cs typeface="League Spartan"/>
                        <a:sym typeface="League Spartan"/>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1" dirty="0">
                        <a:solidFill>
                          <a:schemeClr val="dk1"/>
                        </a:solidFill>
                        <a:latin typeface="League Spartan"/>
                        <a:ea typeface="League Spartan"/>
                        <a:cs typeface="League Spartan"/>
                        <a:sym typeface="League Spart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solidFill>
                            <a:schemeClr val="dk1"/>
                          </a:solidFill>
                          <a:latin typeface="League Spartan"/>
                          <a:ea typeface="League Spartan"/>
                          <a:cs typeface="League Spartan"/>
                          <a:sym typeface="League Spartan"/>
                        </a:rPr>
                        <a:t>Density</a:t>
                      </a:r>
                      <a:endParaRPr lang="en-US" sz="1050" b="1" dirty="0">
                        <a:solidFill>
                          <a:schemeClr val="dk1"/>
                        </a:solidFill>
                        <a:latin typeface="League Spartan"/>
                        <a:ea typeface="League Spartan"/>
                        <a:cs typeface="League Spartan"/>
                        <a:sym typeface="League Spartan"/>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900" b="1" dirty="0">
                        <a:solidFill>
                          <a:schemeClr val="dk1"/>
                        </a:solidFill>
                        <a:latin typeface="League Spartan"/>
                        <a:ea typeface="League Spartan"/>
                        <a:cs typeface="League Spartan"/>
                        <a:sym typeface="League Spart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dirty="0">
                          <a:solidFill>
                            <a:schemeClr val="dk1"/>
                          </a:solidFill>
                          <a:latin typeface="League Spartan"/>
                          <a:ea typeface="League Spartan"/>
                          <a:cs typeface="League Spartan"/>
                          <a:sym typeface="League Spartan"/>
                        </a:rPr>
                        <a:t>Distance to Large Airport</a:t>
                      </a:r>
                    </a:p>
                    <a:p>
                      <a:pPr marL="0" lvl="0" indent="0" algn="ctr" rtl="0">
                        <a:spcBef>
                          <a:spcPts val="0"/>
                        </a:spcBef>
                        <a:spcAft>
                          <a:spcPts val="0"/>
                        </a:spcAft>
                        <a:buNone/>
                      </a:pPr>
                      <a:endParaRPr sz="900" b="1" dirty="0">
                        <a:solidFill>
                          <a:schemeClr val="dk1"/>
                        </a:solidFill>
                        <a:latin typeface="League Spartan"/>
                        <a:ea typeface="League Spartan"/>
                        <a:cs typeface="League Spartan"/>
                        <a:sym typeface="League Spartan"/>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1" dirty="0">
                        <a:solidFill>
                          <a:schemeClr val="dk1"/>
                        </a:solidFill>
                        <a:latin typeface="League Spartan"/>
                        <a:ea typeface="League Spartan"/>
                        <a:cs typeface="League Spartan"/>
                        <a:sym typeface="League Spart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solidFill>
                            <a:schemeClr val="dk1"/>
                          </a:solidFill>
                          <a:latin typeface="League Spartan"/>
                          <a:ea typeface="League Spartan"/>
                          <a:cs typeface="League Spartan"/>
                          <a:sym typeface="League Spartan"/>
                        </a:rPr>
                        <a:t>Distance to Medium Airport</a:t>
                      </a:r>
                    </a:p>
                    <a:p>
                      <a:pPr marL="0" lvl="0" indent="0" algn="ctr" rtl="0">
                        <a:spcBef>
                          <a:spcPts val="0"/>
                        </a:spcBef>
                        <a:spcAft>
                          <a:spcPts val="0"/>
                        </a:spcAft>
                        <a:buNone/>
                      </a:pPr>
                      <a:endParaRPr sz="1000" b="1" dirty="0">
                        <a:solidFill>
                          <a:schemeClr val="dk1"/>
                        </a:solidFill>
                        <a:latin typeface="League Spartan"/>
                        <a:ea typeface="League Spartan"/>
                        <a:cs typeface="League Spartan"/>
                        <a:sym typeface="League Spartan"/>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rtl="0" eaLnBrk="1" fontAlgn="auto" latinLnBrk="0" hangingPunct="1">
                        <a:lnSpc>
                          <a:spcPct val="100000"/>
                        </a:lnSpc>
                        <a:spcBef>
                          <a:spcPts val="0"/>
                        </a:spcBef>
                        <a:spcAft>
                          <a:spcPts val="0"/>
                        </a:spcAft>
                        <a:buClr>
                          <a:srgbClr val="000000"/>
                        </a:buClr>
                        <a:buSzPts val="1100"/>
                        <a:buFont typeface="Arial"/>
                        <a:buNone/>
                      </a:pPr>
                      <a:r>
                        <a:rPr lang="en-US" sz="900" b="1" dirty="0">
                          <a:solidFill>
                            <a:schemeClr val="dk1"/>
                          </a:solidFill>
                          <a:latin typeface="League Spartan"/>
                          <a:ea typeface="League Spartan"/>
                          <a:cs typeface="League Spartan"/>
                          <a:sym typeface="League Spartan"/>
                        </a:rPr>
                        <a:t>Distance to Highway</a:t>
                      </a:r>
                    </a:p>
                    <a:p>
                      <a:pPr marL="0" lvl="0" indent="0" algn="ctr" rtl="0">
                        <a:spcBef>
                          <a:spcPts val="0"/>
                        </a:spcBef>
                        <a:spcAft>
                          <a:spcPts val="0"/>
                        </a:spcAft>
                        <a:buClr>
                          <a:srgbClr val="000000"/>
                        </a:buClr>
                        <a:buSzPts val="1100"/>
                        <a:buFont typeface="Arial"/>
                        <a:buNone/>
                      </a:pPr>
                      <a:endParaRPr sz="900" b="1" dirty="0">
                        <a:solidFill>
                          <a:schemeClr val="dk1"/>
                        </a:solidFill>
                        <a:latin typeface="League Spartan"/>
                        <a:ea typeface="League Spartan"/>
                        <a:cs typeface="League Spartan"/>
                        <a:sym typeface="League Spartan"/>
                      </a:endParaRPr>
                    </a:p>
                  </a:txBody>
                  <a:tcPr marL="0" marR="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a:spcBef>
                          <a:spcPts val="0"/>
                        </a:spcBef>
                        <a:spcAft>
                          <a:spcPts val="0"/>
                        </a:spcAft>
                        <a:buNone/>
                      </a:pPr>
                      <a:r>
                        <a:rPr lang="en-US" sz="900" b="1" dirty="0">
                          <a:solidFill>
                            <a:schemeClr val="dk1"/>
                          </a:solidFill>
                          <a:latin typeface="League Spartan"/>
                          <a:ea typeface="League Spartan"/>
                          <a:cs typeface="League Spartan"/>
                        </a:rPr>
                        <a:t>Distance to Shore</a:t>
                      </a:r>
                      <a:endParaRPr sz="900" b="1" dirty="0">
                        <a:solidFill>
                          <a:schemeClr val="dk1"/>
                        </a:solidFill>
                        <a:latin typeface="League Spartan"/>
                        <a:ea typeface="League Spartan"/>
                        <a:cs typeface="League Spartan"/>
                        <a:sym typeface="League Spartan"/>
                      </a:endParaRPr>
                    </a:p>
                  </a:txBody>
                  <a:tcPr marL="0" marR="0" marT="0" marB="0" anchor="ctr">
                    <a:lnL w="9525" cap="flat" cmpd="sng" algn="ctr">
                      <a:solidFill>
                        <a:schemeClr val="dk1"/>
                      </a:solidFill>
                      <a:prstDash val="solid"/>
                      <a:round/>
                      <a:headEnd type="none" w="sm" len="sm"/>
                      <a:tailEnd type="none" w="sm" len="sm"/>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solidFill>
                      <a:schemeClr val="lt1"/>
                    </a:solidFill>
                  </a:tcPr>
                </a:tc>
                <a:tc>
                  <a:txBody>
                    <a:bodyPr/>
                    <a:lstStyle/>
                    <a:p>
                      <a:pPr marL="0" lvl="0" indent="0" algn="ctr">
                        <a:spcBef>
                          <a:spcPts val="0"/>
                        </a:spcBef>
                        <a:spcAft>
                          <a:spcPts val="0"/>
                        </a:spcAft>
                        <a:buNone/>
                      </a:pPr>
                      <a:r>
                        <a:rPr lang="en-US" sz="900" b="1" dirty="0">
                          <a:solidFill>
                            <a:schemeClr val="dk1"/>
                          </a:solidFill>
                          <a:latin typeface="League Spartan"/>
                          <a:ea typeface="League Spartan"/>
                          <a:cs typeface="League Spartan"/>
                        </a:rPr>
                        <a:t>Number of Businesses</a:t>
                      </a:r>
                      <a:endParaRPr sz="900" b="1" dirty="0">
                        <a:solidFill>
                          <a:schemeClr val="dk1"/>
                        </a:solidFill>
                        <a:latin typeface="League Spartan"/>
                        <a:ea typeface="League Spartan"/>
                        <a:cs typeface="League Spartan"/>
                        <a:sym typeface="League Spartan"/>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solidFill>
                      <a:schemeClr val="lt1"/>
                    </a:solidFill>
                  </a:tcPr>
                </a:tc>
                <a:tc>
                  <a:txBody>
                    <a:bodyPr/>
                    <a:lstStyle/>
                    <a:p>
                      <a:pPr marL="0" lvl="0" indent="0" algn="ctr">
                        <a:spcBef>
                          <a:spcPts val="0"/>
                        </a:spcBef>
                        <a:spcAft>
                          <a:spcPts val="0"/>
                        </a:spcAft>
                        <a:buNone/>
                      </a:pPr>
                      <a:r>
                        <a:rPr lang="en-US" sz="900" b="1" dirty="0">
                          <a:solidFill>
                            <a:schemeClr val="dk1"/>
                          </a:solidFill>
                          <a:latin typeface="League Spartan"/>
                          <a:ea typeface="League Spartan"/>
                          <a:cs typeface="League Spartan"/>
                        </a:rPr>
                        <a:t>Adjusted Gross Income</a:t>
                      </a:r>
                      <a:endParaRPr sz="900" b="1" dirty="0">
                        <a:solidFill>
                          <a:schemeClr val="dk1"/>
                        </a:solidFill>
                        <a:latin typeface="League Spartan"/>
                        <a:ea typeface="League Spartan"/>
                        <a:cs typeface="League Spartan"/>
                        <a:sym typeface="League Spartan"/>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solidFill>
                      <a:schemeClr val="lt1"/>
                    </a:solidFill>
                  </a:tcPr>
                </a:tc>
                <a:tc>
                  <a:txBody>
                    <a:bodyPr/>
                    <a:lstStyle/>
                    <a:p>
                      <a:pPr marL="0" lvl="0" indent="0" algn="ctr">
                        <a:spcBef>
                          <a:spcPts val="0"/>
                        </a:spcBef>
                        <a:spcAft>
                          <a:spcPts val="0"/>
                        </a:spcAft>
                        <a:buNone/>
                      </a:pPr>
                      <a:r>
                        <a:rPr lang="en-US" sz="900" b="1" dirty="0">
                          <a:solidFill>
                            <a:schemeClr val="dk1"/>
                          </a:solidFill>
                          <a:latin typeface="League Spartan"/>
                          <a:ea typeface="League Spartan"/>
                          <a:cs typeface="League Spartan"/>
                        </a:rPr>
                        <a:t>Total Income Amount</a:t>
                      </a:r>
                      <a:endParaRPr sz="900" b="1" dirty="0">
                        <a:solidFill>
                          <a:schemeClr val="dk1"/>
                        </a:solidFill>
                        <a:latin typeface="League Spartan"/>
                        <a:ea typeface="League Spartan"/>
                        <a:cs typeface="League Spartan"/>
                        <a:sym typeface="League Spartan"/>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solidFill>
                      <a:schemeClr val="lt1"/>
                    </a:solidFill>
                  </a:tcPr>
                </a:tc>
                <a:tc>
                  <a:txBody>
                    <a:bodyPr/>
                    <a:lstStyle/>
                    <a:p>
                      <a:pPr marL="0" lvl="0" indent="0" algn="ctr">
                        <a:spcBef>
                          <a:spcPts val="0"/>
                        </a:spcBef>
                        <a:spcAft>
                          <a:spcPts val="0"/>
                        </a:spcAft>
                        <a:buNone/>
                      </a:pPr>
                      <a:r>
                        <a:rPr lang="en-US" sz="900" b="1" dirty="0">
                          <a:solidFill>
                            <a:schemeClr val="dk1"/>
                          </a:solidFill>
                          <a:latin typeface="League Spartan"/>
                          <a:ea typeface="League Spartan"/>
                          <a:cs typeface="League Spartan"/>
                        </a:rPr>
                        <a:t>Number of Returns</a:t>
                      </a:r>
                      <a:endParaRPr sz="900" b="1" dirty="0">
                        <a:solidFill>
                          <a:schemeClr val="dk1"/>
                        </a:solidFill>
                        <a:latin typeface="League Spartan"/>
                        <a:ea typeface="League Spartan"/>
                        <a:cs typeface="League Spartan"/>
                        <a:sym typeface="League Spartan"/>
                      </a:endParaRPr>
                    </a:p>
                  </a:txBody>
                  <a:tcPr marL="0" marR="0" marT="0" marB="0" anchor="ctr">
                    <a:lnL w="9524">
                      <a:solidFill>
                        <a:schemeClr val="dk1"/>
                      </a:solidFill>
                    </a:lnL>
                    <a:lnR w="9524">
                      <a:solidFill>
                        <a:schemeClr val="dk1"/>
                      </a:solidFill>
                    </a:lnR>
                    <a:lnT w="9524">
                      <a:solidFill>
                        <a:schemeClr val="dk1"/>
                      </a:solidFill>
                    </a:lnT>
                    <a:lnB w="9524">
                      <a:solidFill>
                        <a:schemeClr val="dk1"/>
                      </a:solidFill>
                    </a:lnB>
                    <a:solidFill>
                      <a:schemeClr val="lt1"/>
                    </a:solidFill>
                  </a:tcPr>
                </a:tc>
                <a:extLst>
                  <a:ext uri="{0D108BD9-81ED-4DB2-BD59-A6C34878D82A}">
                    <a16:rowId xmlns:a16="http://schemas.microsoft.com/office/drawing/2014/main" val="10000"/>
                  </a:ext>
                </a:extLst>
              </a:tr>
              <a:tr h="630010">
                <a:tc>
                  <a:txBody>
                    <a:bodyPr/>
                    <a:lstStyle/>
                    <a:p>
                      <a:pPr marL="0" lvl="0" indent="0" algn="ctr" rtl="0">
                        <a:spcBef>
                          <a:spcPts val="0"/>
                        </a:spcBef>
                        <a:spcAft>
                          <a:spcPts val="0"/>
                        </a:spcAft>
                        <a:buNone/>
                      </a:pPr>
                      <a:r>
                        <a:rPr lang="en" sz="1000" dirty="0">
                          <a:solidFill>
                            <a:schemeClr val="dk1"/>
                          </a:solidFill>
                          <a:latin typeface="Actor"/>
                          <a:ea typeface="Actor"/>
                          <a:cs typeface="Actor"/>
                          <a:sym typeface="Actor"/>
                        </a:rPr>
                        <a:t>1026</a:t>
                      </a:r>
                      <a:endParaRPr sz="1000" dirty="0">
                        <a:solidFill>
                          <a:schemeClr val="dk1"/>
                        </a:solidFill>
                        <a:latin typeface="Actor"/>
                        <a:ea typeface="Actor"/>
                        <a:cs typeface="Actor"/>
                        <a:sym typeface="Actor"/>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MA</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1</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0</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1071</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14.7</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146.6</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36.9</a:t>
                      </a:r>
                      <a:endParaRPr sz="1000" dirty="0">
                        <a:solidFill>
                          <a:schemeClr val="dk1"/>
                        </a:solidFill>
                        <a:latin typeface="Actor"/>
                        <a:ea typeface="Actor"/>
                        <a:cs typeface="Actor"/>
                        <a:sym typeface="Acto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24.4</a:t>
                      </a:r>
                      <a:endParaRPr sz="1000" dirty="0">
                        <a:solidFill>
                          <a:schemeClr val="dk1"/>
                        </a:solidFill>
                        <a:latin typeface="Actor"/>
                        <a:ea typeface="Actor"/>
                        <a:cs typeface="Actor"/>
                        <a:sym typeface="Actor"/>
                      </a:endParaRPr>
                    </a:p>
                  </a:txBody>
                  <a:tcPr marL="0" marR="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147.6</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18.0</a:t>
                      </a:r>
                      <a:endParaRPr sz="1000" dirty="0">
                        <a:solidFill>
                          <a:schemeClr val="dk1"/>
                        </a:solidFill>
                        <a:latin typeface="Actor"/>
                        <a:ea typeface="Actor"/>
                        <a:cs typeface="Actor"/>
                        <a:sym typeface="Actor"/>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32,259.0</a:t>
                      </a:r>
                      <a:endParaRPr sz="1000" dirty="0">
                        <a:solidFill>
                          <a:schemeClr val="dk1"/>
                        </a:solidFill>
                        <a:latin typeface="Actor"/>
                        <a:ea typeface="Actor"/>
                        <a:cs typeface="Actor"/>
                        <a:sym typeface="Actor"/>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32,739.0</a:t>
                      </a:r>
                      <a:endParaRPr sz="1000" dirty="0">
                        <a:solidFill>
                          <a:schemeClr val="dk1"/>
                        </a:solidFill>
                        <a:latin typeface="Actor"/>
                        <a:ea typeface="Actor"/>
                        <a:cs typeface="Actor"/>
                        <a:sym typeface="Actor"/>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520.0</a:t>
                      </a:r>
                      <a:endParaRPr sz="1000" dirty="0">
                        <a:solidFill>
                          <a:schemeClr val="dk1"/>
                        </a:solidFill>
                        <a:latin typeface="Actor"/>
                        <a:ea typeface="Actor"/>
                        <a:cs typeface="Actor"/>
                        <a:sym typeface="Actor"/>
                      </a:endParaRPr>
                    </a:p>
                  </a:txBody>
                  <a:tcPr marL="0" marR="0" marT="0" marB="0" anchor="ctr">
                    <a:lnL w="9524">
                      <a:solidFill>
                        <a:schemeClr val="dk1"/>
                      </a:solidFill>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0001"/>
                  </a:ext>
                </a:extLst>
              </a:tr>
              <a:tr h="970558">
                <a:tc>
                  <a:txBody>
                    <a:bodyPr/>
                    <a:lstStyle/>
                    <a:p>
                      <a:pPr marL="0" lvl="0" indent="0" algn="ctr" rtl="0">
                        <a:spcBef>
                          <a:spcPts val="0"/>
                        </a:spcBef>
                        <a:spcAft>
                          <a:spcPts val="0"/>
                        </a:spcAft>
                        <a:buNone/>
                      </a:pPr>
                      <a:r>
                        <a:rPr lang="en" sz="1000" dirty="0">
                          <a:solidFill>
                            <a:schemeClr val="dk1"/>
                          </a:solidFill>
                          <a:latin typeface="Actor"/>
                          <a:ea typeface="Actor"/>
                          <a:cs typeface="Actor"/>
                          <a:sym typeface="Actor"/>
                        </a:rPr>
                        <a:t>1029</a:t>
                      </a:r>
                      <a:endParaRPr sz="1000" dirty="0">
                        <a:solidFill>
                          <a:schemeClr val="dk1"/>
                        </a:solidFill>
                        <a:latin typeface="Actor"/>
                        <a:ea typeface="Actor"/>
                        <a:cs typeface="Actor"/>
                        <a:sym typeface="Actor"/>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dk1"/>
                          </a:solidFill>
                          <a:latin typeface="Actor"/>
                          <a:ea typeface="Actor"/>
                          <a:cs typeface="Actor"/>
                          <a:sym typeface="Actor"/>
                        </a:rPr>
                        <a:t>MA</a:t>
                      </a:r>
                      <a:endParaRPr sz="1000" b="0" i="0" u="none" strike="noStrike" cap="none"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1</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solidFill>
                            <a:srgbClr val="002060"/>
                          </a:solidFill>
                          <a:latin typeface="Actor"/>
                          <a:ea typeface="Actor"/>
                          <a:cs typeface="Actor"/>
                          <a:sym typeface="Actor"/>
                        </a:rPr>
                        <a:t>1</a:t>
                      </a:r>
                      <a:endParaRPr sz="2000" dirty="0">
                        <a:solidFill>
                          <a:srgbClr val="002060"/>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1" dirty="0">
                          <a:solidFill>
                            <a:srgbClr val="FFFF00"/>
                          </a:solidFill>
                          <a:latin typeface="Actor"/>
                          <a:ea typeface="Actor"/>
                          <a:cs typeface="Actor"/>
                          <a:sym typeface="Actor"/>
                        </a:rPr>
                        <a:t>511</a:t>
                      </a:r>
                      <a:endParaRPr sz="1400" b="1" dirty="0">
                        <a:solidFill>
                          <a:srgbClr val="FFFF00"/>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1" dirty="0">
                          <a:solidFill>
                            <a:srgbClr val="FFFF00"/>
                          </a:solidFill>
                          <a:latin typeface="Actor"/>
                          <a:ea typeface="Actor"/>
                          <a:cs typeface="Actor"/>
                          <a:sym typeface="Actor"/>
                        </a:rPr>
                        <a:t>19.8</a:t>
                      </a:r>
                      <a:endParaRPr sz="1400" b="1" dirty="0">
                        <a:solidFill>
                          <a:srgbClr val="FFFF00"/>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141.6</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25.9</a:t>
                      </a:r>
                      <a:endParaRPr sz="1000" dirty="0">
                        <a:solidFill>
                          <a:schemeClr val="dk1"/>
                        </a:solidFill>
                        <a:latin typeface="Actor"/>
                        <a:ea typeface="Actor"/>
                        <a:cs typeface="Actor"/>
                        <a:sym typeface="Acto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7.4</a:t>
                      </a:r>
                      <a:endParaRPr sz="1000" dirty="0">
                        <a:solidFill>
                          <a:schemeClr val="dk1"/>
                        </a:solidFill>
                        <a:latin typeface="Actor"/>
                        <a:ea typeface="Actor"/>
                        <a:cs typeface="Actor"/>
                        <a:sym typeface="Actor"/>
                      </a:endParaRPr>
                    </a:p>
                  </a:txBody>
                  <a:tcPr marL="0" marR="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106.5</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200" b="1" dirty="0">
                          <a:solidFill>
                            <a:srgbClr val="FFFF00"/>
                          </a:solidFill>
                          <a:latin typeface="Actor"/>
                          <a:ea typeface="Actor"/>
                          <a:cs typeface="Actor"/>
                        </a:rPr>
                        <a:t>33</a:t>
                      </a:r>
                      <a:endParaRPr sz="1200" b="1" dirty="0">
                        <a:solidFill>
                          <a:srgbClr val="FFFF00"/>
                        </a:solidFill>
                        <a:latin typeface="Actor"/>
                        <a:ea typeface="Actor"/>
                        <a:cs typeface="Actor"/>
                        <a:sym typeface="Actor"/>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200" b="1" dirty="0">
                          <a:solidFill>
                            <a:srgbClr val="FFFF00"/>
                          </a:solidFill>
                          <a:latin typeface="Actor"/>
                          <a:ea typeface="Actor"/>
                          <a:cs typeface="Actor"/>
                        </a:rPr>
                        <a:t>37714</a:t>
                      </a:r>
                      <a:endParaRPr sz="1200" b="1" dirty="0">
                        <a:solidFill>
                          <a:srgbClr val="FFFF00"/>
                        </a:solidFill>
                        <a:latin typeface="Actor"/>
                        <a:ea typeface="Actor"/>
                        <a:cs typeface="Actor"/>
                        <a:sym typeface="Actor"/>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200" b="1" dirty="0">
                          <a:solidFill>
                            <a:srgbClr val="FFFF00"/>
                          </a:solidFill>
                          <a:latin typeface="Actor"/>
                          <a:ea typeface="Actor"/>
                          <a:cs typeface="Actor"/>
                        </a:rPr>
                        <a:t>38395</a:t>
                      </a:r>
                      <a:endParaRPr sz="1200" b="1" dirty="0">
                        <a:solidFill>
                          <a:srgbClr val="FFFF00"/>
                        </a:solidFill>
                        <a:latin typeface="Actor"/>
                        <a:ea typeface="Actor"/>
                        <a:cs typeface="Actor"/>
                        <a:sym typeface="Actor"/>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200" b="1" dirty="0">
                          <a:solidFill>
                            <a:srgbClr val="FFFF00"/>
                          </a:solidFill>
                          <a:latin typeface="Actor"/>
                          <a:ea typeface="Actor"/>
                          <a:cs typeface="Actor"/>
                        </a:rPr>
                        <a:t>470</a:t>
                      </a:r>
                      <a:endParaRPr sz="1200" b="1" dirty="0">
                        <a:solidFill>
                          <a:srgbClr val="FFFF00"/>
                        </a:solidFill>
                        <a:latin typeface="Actor"/>
                        <a:ea typeface="Actor"/>
                        <a:cs typeface="Actor"/>
                        <a:sym typeface="Actor"/>
                      </a:endParaRPr>
                    </a:p>
                  </a:txBody>
                  <a:tcPr marL="0" marR="0" marT="0" marB="0" anchor="ctr">
                    <a:lnL w="9524">
                      <a:solidFill>
                        <a:schemeClr val="dk1"/>
                      </a:solidFill>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0002"/>
                  </a:ext>
                </a:extLst>
              </a:tr>
              <a:tr h="851366">
                <a:tc>
                  <a:txBody>
                    <a:bodyPr/>
                    <a:lstStyle/>
                    <a:p>
                      <a:pPr marL="0" lvl="0" indent="0" algn="ctr" rtl="0">
                        <a:spcBef>
                          <a:spcPts val="0"/>
                        </a:spcBef>
                        <a:spcAft>
                          <a:spcPts val="0"/>
                        </a:spcAft>
                        <a:buNone/>
                      </a:pPr>
                      <a:r>
                        <a:rPr lang="en" sz="1000" dirty="0">
                          <a:solidFill>
                            <a:schemeClr val="dk1"/>
                          </a:solidFill>
                          <a:latin typeface="Actor"/>
                          <a:ea typeface="Actor"/>
                          <a:cs typeface="Actor"/>
                          <a:sym typeface="Actor"/>
                        </a:rPr>
                        <a:t>1035</a:t>
                      </a:r>
                      <a:endParaRPr sz="1000" dirty="0">
                        <a:solidFill>
                          <a:schemeClr val="dk1"/>
                        </a:solidFill>
                        <a:latin typeface="Actor"/>
                        <a:ea typeface="Actor"/>
                        <a:cs typeface="Actor"/>
                        <a:sym typeface="Actor"/>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MA</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1</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0</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5293</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88.5</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118.0</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17.7</a:t>
                      </a:r>
                      <a:endParaRPr sz="1000" dirty="0">
                        <a:solidFill>
                          <a:schemeClr val="dk1"/>
                        </a:solidFill>
                        <a:latin typeface="Actor"/>
                        <a:ea typeface="Actor"/>
                        <a:cs typeface="Actor"/>
                        <a:sym typeface="Actor"/>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Actor"/>
                          <a:ea typeface="Actor"/>
                          <a:cs typeface="Actor"/>
                          <a:sym typeface="Actor"/>
                        </a:rPr>
                        <a:t>4.1</a:t>
                      </a:r>
                      <a:endParaRPr sz="1000" dirty="0">
                        <a:solidFill>
                          <a:schemeClr val="dk1"/>
                        </a:solidFill>
                        <a:latin typeface="Actor"/>
                        <a:ea typeface="Actor"/>
                        <a:cs typeface="Actor"/>
                        <a:sym typeface="Actor"/>
                      </a:endParaRPr>
                    </a:p>
                  </a:txBody>
                  <a:tcPr marL="0" marR="0"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125.7</a:t>
                      </a:r>
                      <a:endParaRPr sz="1000" dirty="0">
                        <a:solidFill>
                          <a:schemeClr val="dk1"/>
                        </a:solidFill>
                        <a:latin typeface="Actor"/>
                        <a:ea typeface="Actor"/>
                        <a:cs typeface="Actor"/>
                        <a:sym typeface="Actor"/>
                      </a:endParaRPr>
                    </a:p>
                  </a:txBody>
                  <a:tcPr marL="0" marR="0" marT="0" marB="0" anchor="ctr">
                    <a:lnL w="9525" cap="flat" cmpd="sng" algn="ctr">
                      <a:solidFill>
                        <a:schemeClr val="dk1"/>
                      </a:solidFill>
                      <a:prstDash val="solid"/>
                      <a:round/>
                      <a:headEnd type="none" w="sm" len="sm"/>
                      <a:tailEnd type="none" w="sm" len="sm"/>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309.0</a:t>
                      </a:r>
                      <a:endParaRPr sz="1000" dirty="0">
                        <a:solidFill>
                          <a:schemeClr val="dk1"/>
                        </a:solidFill>
                        <a:latin typeface="Actor"/>
                        <a:ea typeface="Actor"/>
                        <a:cs typeface="Actor"/>
                        <a:sym typeface="Actor"/>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227,576.0</a:t>
                      </a:r>
                      <a:endParaRPr sz="1000" dirty="0">
                        <a:solidFill>
                          <a:schemeClr val="dk1"/>
                        </a:solidFill>
                        <a:latin typeface="Actor"/>
                        <a:ea typeface="Actor"/>
                        <a:cs typeface="Actor"/>
                        <a:sym typeface="Actor"/>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231,353.0</a:t>
                      </a:r>
                      <a:endParaRPr sz="1000" dirty="0">
                        <a:solidFill>
                          <a:schemeClr val="dk1"/>
                        </a:solidFill>
                        <a:latin typeface="Actor"/>
                        <a:ea typeface="Actor"/>
                        <a:cs typeface="Actor"/>
                        <a:sym typeface="Actor"/>
                      </a:endParaRPr>
                    </a:p>
                  </a:txBody>
                  <a:tcPr marL="0" marR="0" marT="0" marB="0" anchor="ctr">
                    <a:lnL w="9524">
                      <a:solidFill>
                        <a:schemeClr val="dk1"/>
                      </a:solidFill>
                    </a:lnL>
                    <a:lnR w="9524" cap="flat" cmpd="sng" algn="ctr">
                      <a:solidFill>
                        <a:schemeClr val="dk1"/>
                      </a:solidFill>
                      <a:prstDash val="solid"/>
                      <a:round/>
                      <a:headEnd type="none" w="med" len="med"/>
                      <a:tailEnd type="none" w="med" len="med"/>
                    </a:lnR>
                    <a:lnT w="9524">
                      <a:solidFill>
                        <a:schemeClr val="dk1"/>
                      </a:solidFill>
                    </a:lnT>
                    <a:lnB w="9524">
                      <a:solidFill>
                        <a:schemeClr val="dk1"/>
                      </a:solidFill>
                    </a:lnB>
                  </a:tcPr>
                </a:tc>
                <a:tc>
                  <a:txBody>
                    <a:bodyPr/>
                    <a:lstStyle/>
                    <a:p>
                      <a:pPr marL="0" lvl="0" indent="0" algn="ctr">
                        <a:spcBef>
                          <a:spcPts val="0"/>
                        </a:spcBef>
                        <a:spcAft>
                          <a:spcPts val="0"/>
                        </a:spcAft>
                        <a:buNone/>
                      </a:pPr>
                      <a:r>
                        <a:rPr lang="en-US" sz="1000" dirty="0">
                          <a:solidFill>
                            <a:schemeClr val="dk1"/>
                          </a:solidFill>
                          <a:latin typeface="Actor"/>
                          <a:ea typeface="Actor"/>
                          <a:cs typeface="Actor"/>
                        </a:rPr>
                        <a:t>2920.0</a:t>
                      </a:r>
                      <a:endParaRPr sz="1000" dirty="0">
                        <a:solidFill>
                          <a:schemeClr val="dk1"/>
                        </a:solidFill>
                        <a:latin typeface="Actor"/>
                        <a:ea typeface="Actor"/>
                        <a:cs typeface="Actor"/>
                        <a:sym typeface="Actor"/>
                      </a:endParaRPr>
                    </a:p>
                  </a:txBody>
                  <a:tcPr marL="0" marR="0" marT="0" marB="0" anchor="ctr">
                    <a:lnL w="9524">
                      <a:solidFill>
                        <a:schemeClr val="dk1"/>
                      </a:solidFill>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222D5521-3544-0305-AEF9-C1D858DBB725}"/>
              </a:ext>
            </a:extLst>
          </p:cNvPr>
          <p:cNvSpPr txBox="1"/>
          <p:nvPr/>
        </p:nvSpPr>
        <p:spPr>
          <a:xfrm>
            <a:off x="222716" y="4332473"/>
            <a:ext cx="78773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1"/>
                </a:solidFill>
                <a:latin typeface="League Spartan"/>
              </a:rPr>
              <a:t>*Business and population features of PO Boxes are calculated from the closest regular zip code.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1" name="Google Shape;1341;p37"/>
          <p:cNvSpPr txBox="1">
            <a:spLocks noGrp="1"/>
          </p:cNvSpPr>
          <p:nvPr>
            <p:ph type="title"/>
          </p:nvPr>
        </p:nvSpPr>
        <p:spPr>
          <a:xfrm>
            <a:off x="390805" y="41361"/>
            <a:ext cx="2695295" cy="481571"/>
          </a:xfrm>
          <a:prstGeom prst="rect">
            <a:avLst/>
          </a:prstGeom>
        </p:spPr>
        <p:txBody>
          <a:bodyPr spcFirstLastPara="1" wrap="square" lIns="91425" tIns="91425" rIns="91425" bIns="91425" anchor="t" anchorCtr="0">
            <a:noAutofit/>
          </a:bodyPr>
          <a:lstStyle/>
          <a:p>
            <a:r>
              <a:rPr lang="en" sz="1600" dirty="0"/>
              <a:t>Location Prediction via </a:t>
            </a:r>
            <a:br>
              <a:rPr lang="en" sz="1600" dirty="0"/>
            </a:br>
            <a:r>
              <a:rPr lang="en" sz="1600" dirty="0"/>
              <a:t>Semi-Supervised Learning </a:t>
            </a:r>
            <a:endParaRPr lang="en-US" sz="1600" dirty="0"/>
          </a:p>
        </p:txBody>
      </p:sp>
      <p:pic>
        <p:nvPicPr>
          <p:cNvPr id="2" name="Picture 1" descr="A diagram of a machine learning model&#10;&#10;Description automatically generated">
            <a:extLst>
              <a:ext uri="{FF2B5EF4-FFF2-40B4-BE49-F238E27FC236}">
                <a16:creationId xmlns:a16="http://schemas.microsoft.com/office/drawing/2014/main" id="{FF21036A-141E-3340-D8FC-16DD0E568EF2}"/>
              </a:ext>
            </a:extLst>
          </p:cNvPr>
          <p:cNvPicPr>
            <a:picLocks noChangeAspect="1"/>
          </p:cNvPicPr>
          <p:nvPr/>
        </p:nvPicPr>
        <p:blipFill rotWithShape="1">
          <a:blip r:embed="rId3"/>
          <a:srcRect r="3199"/>
          <a:stretch/>
        </p:blipFill>
        <p:spPr>
          <a:xfrm>
            <a:off x="5217370" y="90538"/>
            <a:ext cx="3535825" cy="1840260"/>
          </a:xfrm>
          <a:prstGeom prst="rect">
            <a:avLst/>
          </a:prstGeom>
        </p:spPr>
      </p:pic>
      <p:graphicFrame>
        <p:nvGraphicFramePr>
          <p:cNvPr id="4" name="Table 3">
            <a:extLst>
              <a:ext uri="{FF2B5EF4-FFF2-40B4-BE49-F238E27FC236}">
                <a16:creationId xmlns:a16="http://schemas.microsoft.com/office/drawing/2014/main" id="{7FA69E41-7F3F-102D-F4A2-2B199A399D87}"/>
              </a:ext>
            </a:extLst>
          </p:cNvPr>
          <p:cNvGraphicFramePr>
            <a:graphicFrameLocks noGrp="1"/>
          </p:cNvGraphicFramePr>
          <p:nvPr>
            <p:extLst>
              <p:ext uri="{D42A27DB-BD31-4B8C-83A1-F6EECF244321}">
                <p14:modId xmlns:p14="http://schemas.microsoft.com/office/powerpoint/2010/main" val="308402585"/>
              </p:ext>
            </p:extLst>
          </p:nvPr>
        </p:nvGraphicFramePr>
        <p:xfrm>
          <a:off x="152400" y="642937"/>
          <a:ext cx="4853940" cy="1127760"/>
        </p:xfrm>
        <a:graphic>
          <a:graphicData uri="http://schemas.openxmlformats.org/drawingml/2006/table">
            <a:tbl>
              <a:tblPr firstRow="1" bandRow="1">
                <a:tableStyleId>{CDC39785-51A6-435C-88A5-E5A3BC24759D}</a:tableStyleId>
              </a:tblPr>
              <a:tblGrid>
                <a:gridCol w="1369191">
                  <a:extLst>
                    <a:ext uri="{9D8B030D-6E8A-4147-A177-3AD203B41FA5}">
                      <a16:colId xmlns:a16="http://schemas.microsoft.com/office/drawing/2014/main" val="2739922516"/>
                    </a:ext>
                  </a:extLst>
                </a:gridCol>
                <a:gridCol w="1892318">
                  <a:extLst>
                    <a:ext uri="{9D8B030D-6E8A-4147-A177-3AD203B41FA5}">
                      <a16:colId xmlns:a16="http://schemas.microsoft.com/office/drawing/2014/main" val="3747275237"/>
                    </a:ext>
                  </a:extLst>
                </a:gridCol>
                <a:gridCol w="1592431">
                  <a:extLst>
                    <a:ext uri="{9D8B030D-6E8A-4147-A177-3AD203B41FA5}">
                      <a16:colId xmlns:a16="http://schemas.microsoft.com/office/drawing/2014/main" val="2007124581"/>
                    </a:ext>
                  </a:extLst>
                </a:gridCol>
              </a:tblGrid>
              <a:tr h="334328">
                <a:tc>
                  <a:txBody>
                    <a:bodyPr/>
                    <a:lstStyle/>
                    <a:p>
                      <a:pPr algn="l" fontAlgn="base"/>
                      <a:r>
                        <a:rPr lang="en-US" sz="1200" b="1" dirty="0">
                          <a:solidFill>
                            <a:schemeClr val="tx1"/>
                          </a:solidFill>
                          <a:effectLst/>
                          <a:latin typeface="Calibri"/>
                        </a:rPr>
                        <a:t>Method</a:t>
                      </a:r>
                      <a:endParaRPr lang="en-US" sz="120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1" dirty="0">
                          <a:solidFill>
                            <a:schemeClr val="tx1"/>
                          </a:solidFill>
                          <a:effectLst/>
                          <a:latin typeface="Calibri"/>
                        </a:rPr>
                        <a:t>Train Accuracy(1200 Zips)</a:t>
                      </a:r>
                      <a:endParaRPr lang="en-US" sz="120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1" dirty="0">
                          <a:solidFill>
                            <a:schemeClr val="tx1"/>
                          </a:solidFill>
                          <a:effectLst/>
                          <a:latin typeface="Calibri"/>
                        </a:rPr>
                        <a:t>Test Accuracy(300 Zips)</a:t>
                      </a:r>
                      <a:endParaRPr lang="en-US" sz="1200" dirty="0">
                        <a:solidFill>
                          <a:schemeClr val="tx1"/>
                        </a:solidFill>
                        <a:effectLst/>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8155529"/>
                  </a:ext>
                </a:extLst>
              </a:tr>
              <a:tr h="334328">
                <a:tc>
                  <a:txBody>
                    <a:bodyPr/>
                    <a:lstStyle/>
                    <a:p>
                      <a:pPr algn="l" fontAlgn="base"/>
                      <a:r>
                        <a:rPr lang="en-US" sz="1200" b="1" dirty="0">
                          <a:solidFill>
                            <a:schemeClr val="tx1"/>
                          </a:solidFill>
                          <a:effectLst/>
                          <a:latin typeface="Calibri"/>
                        </a:rPr>
                        <a:t>One Class SVM</a:t>
                      </a:r>
                      <a:endParaRPr lang="en-US" sz="120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97.92%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600" b="1" dirty="0">
                          <a:solidFill>
                            <a:schemeClr val="tx1"/>
                          </a:solidFill>
                          <a:effectLst/>
                          <a:latin typeface="Calibri"/>
                        </a:rPr>
                        <a:t>98.03%</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28163"/>
                  </a:ext>
                </a:extLst>
              </a:tr>
              <a:tr h="334328">
                <a:tc>
                  <a:txBody>
                    <a:bodyPr/>
                    <a:lstStyle/>
                    <a:p>
                      <a:pPr algn="l" fontAlgn="base"/>
                      <a:r>
                        <a:rPr lang="en-US" sz="1200" b="1" dirty="0">
                          <a:solidFill>
                            <a:schemeClr val="tx1"/>
                          </a:solidFill>
                          <a:effectLst/>
                          <a:latin typeface="Calibri"/>
                        </a:rPr>
                        <a:t>Isolation Forest</a:t>
                      </a:r>
                      <a:endParaRPr lang="en-US" sz="1200" dirty="0">
                        <a:solidFill>
                          <a:schemeClr val="tx1"/>
                        </a:solidFill>
                        <a:effectLst/>
                        <a:latin typeface="Calibri"/>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200" dirty="0">
                          <a:solidFill>
                            <a:schemeClr val="tx1"/>
                          </a:solidFill>
                          <a:effectLst/>
                          <a:latin typeface="Calibri"/>
                        </a:rPr>
                        <a:t>98.00%</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600" b="1" dirty="0">
                          <a:solidFill>
                            <a:schemeClr val="tx1"/>
                          </a:solidFill>
                          <a:effectLst/>
                          <a:latin typeface="Calibri"/>
                        </a:rPr>
                        <a:t>97.00%</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4732354"/>
                  </a:ext>
                </a:extLst>
              </a:tr>
            </a:tbl>
          </a:graphicData>
        </a:graphic>
      </p:graphicFrame>
      <p:pic>
        <p:nvPicPr>
          <p:cNvPr id="5" name="Picture 4" descr="A diagram of a data&#10;&#10;Description automatically generated with medium confidence">
            <a:extLst>
              <a:ext uri="{FF2B5EF4-FFF2-40B4-BE49-F238E27FC236}">
                <a16:creationId xmlns:a16="http://schemas.microsoft.com/office/drawing/2014/main" id="{7E0263B7-28AD-95E5-04EA-FE2BE4573181}"/>
              </a:ext>
            </a:extLst>
          </p:cNvPr>
          <p:cNvPicPr>
            <a:picLocks noChangeAspect="1"/>
          </p:cNvPicPr>
          <p:nvPr/>
        </p:nvPicPr>
        <p:blipFill>
          <a:blip r:embed="rId4"/>
          <a:stretch>
            <a:fillRect/>
          </a:stretch>
        </p:blipFill>
        <p:spPr>
          <a:xfrm>
            <a:off x="268471" y="2043101"/>
            <a:ext cx="4530447" cy="3059037"/>
          </a:xfrm>
          <a:prstGeom prst="rect">
            <a:avLst/>
          </a:prstGeom>
        </p:spPr>
      </p:pic>
      <p:pic>
        <p:nvPicPr>
          <p:cNvPr id="6" name="Picture 5" descr="A blue and red diagram&#10;&#10;Description automatically generated with medium confidence">
            <a:extLst>
              <a:ext uri="{FF2B5EF4-FFF2-40B4-BE49-F238E27FC236}">
                <a16:creationId xmlns:a16="http://schemas.microsoft.com/office/drawing/2014/main" id="{BB23A031-C4DB-DF2B-AAB1-674C7C84F59F}"/>
              </a:ext>
            </a:extLst>
          </p:cNvPr>
          <p:cNvPicPr>
            <a:picLocks noChangeAspect="1"/>
          </p:cNvPicPr>
          <p:nvPr/>
        </p:nvPicPr>
        <p:blipFill>
          <a:blip r:embed="rId5"/>
          <a:stretch>
            <a:fillRect/>
          </a:stretch>
        </p:blipFill>
        <p:spPr>
          <a:xfrm>
            <a:off x="5135927" y="1975172"/>
            <a:ext cx="3901393" cy="3126968"/>
          </a:xfrm>
          <a:prstGeom prst="rect">
            <a:avLst/>
          </a:prstGeom>
        </p:spPr>
      </p:pic>
      <p:sp>
        <p:nvSpPr>
          <p:cNvPr id="3" name="TextBox 2">
            <a:extLst>
              <a:ext uri="{FF2B5EF4-FFF2-40B4-BE49-F238E27FC236}">
                <a16:creationId xmlns:a16="http://schemas.microsoft.com/office/drawing/2014/main" id="{60F7D8C9-95AB-533F-84A3-CE4358D3EF92}"/>
              </a:ext>
            </a:extLst>
          </p:cNvPr>
          <p:cNvSpPr txBox="1"/>
          <p:nvPr/>
        </p:nvSpPr>
        <p:spPr>
          <a:xfrm>
            <a:off x="5463540" y="362887"/>
            <a:ext cx="3208020" cy="954107"/>
          </a:xfrm>
          <a:prstGeom prst="rect">
            <a:avLst/>
          </a:prstGeom>
          <a:noFill/>
        </p:spPr>
        <p:txBody>
          <a:bodyPr wrap="square" rtlCol="0">
            <a:spAutoFit/>
          </a:bodyPr>
          <a:lstStyle/>
          <a:p>
            <a:r>
              <a:rPr lang="en-US" dirty="0"/>
              <a:t>Principial </a:t>
            </a:r>
            <a:r>
              <a:rPr lang="en-US" dirty="0" err="1"/>
              <a:t>Componant</a:t>
            </a:r>
            <a:r>
              <a:rPr lang="en-US" dirty="0"/>
              <a:t> Analysis(PCA) shows that data points are clustered</a:t>
            </a:r>
            <a:r>
              <a:rPr lang="en-US" dirty="0">
                <a:sym typeface="Wingdings" panose="05000000000000000000" pitchFamily="2" charset="2"/>
              </a:rPr>
              <a:t> </a:t>
            </a:r>
            <a:r>
              <a:rPr lang="en-US" i="1" dirty="0">
                <a:sym typeface="Wingdings" panose="05000000000000000000" pitchFamily="2" charset="2"/>
              </a:rPr>
              <a:t>we picked strong features to predict the promising locations…</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41"/>
                                        </p:tgtEl>
                                        <p:attrNameLst>
                                          <p:attrName>style.visibility</p:attrName>
                                        </p:attrNameLst>
                                      </p:cBhvr>
                                      <p:to>
                                        <p:strVal val="visible"/>
                                      </p:to>
                                    </p:set>
                                    <p:anim calcmode="lin" valueType="num">
                                      <p:cBhvr additive="base">
                                        <p:cTn id="7" dur="500" fill="hold"/>
                                        <p:tgtEl>
                                          <p:spTgt spid="1341"/>
                                        </p:tgtEl>
                                        <p:attrNameLst>
                                          <p:attrName>ppt_x</p:attrName>
                                        </p:attrNameLst>
                                      </p:cBhvr>
                                      <p:tavLst>
                                        <p:tav tm="0">
                                          <p:val>
                                            <p:strVal val="#ppt_x"/>
                                          </p:val>
                                        </p:tav>
                                        <p:tav tm="100000">
                                          <p:val>
                                            <p:strVal val="#ppt_x"/>
                                          </p:val>
                                        </p:tav>
                                      </p:tavLst>
                                    </p:anim>
                                    <p:anim calcmode="lin" valueType="num">
                                      <p:cBhvr additive="base">
                                        <p:cTn id="8" dur="500" fill="hold"/>
                                        <p:tgtEl>
                                          <p:spTgt spid="13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 grpId="0"/>
      <p:bldP spid="3" grpId="0"/>
    </p:bldLst>
  </p:timing>
</p:sld>
</file>

<file path=ppt/theme/theme1.xml><?xml version="1.0" encoding="utf-8"?>
<a:theme xmlns:a="http://schemas.openxmlformats.org/drawingml/2006/main" name="Smart Systems Pitch Deck by Slidesgo">
  <a:themeElements>
    <a:clrScheme name="Simple Light">
      <a:dk1>
        <a:srgbClr val="FFFFFF"/>
      </a:dk1>
      <a:lt1>
        <a:srgbClr val="7035F9"/>
      </a:lt1>
      <a:dk2>
        <a:srgbClr val="B93AB3"/>
      </a:dk2>
      <a:lt2>
        <a:srgbClr val="CB98F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690</Words>
  <Application>Microsoft Office PowerPoint</Application>
  <PresentationFormat>On-screen Show (16:9)</PresentationFormat>
  <Paragraphs>191</Paragraphs>
  <Slides>11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League Spartan</vt:lpstr>
      <vt:lpstr>Arial</vt:lpstr>
      <vt:lpstr>Calibri</vt:lpstr>
      <vt:lpstr>Actor</vt:lpstr>
      <vt:lpstr>Nunito Light</vt:lpstr>
      <vt:lpstr>Century Gothic</vt:lpstr>
      <vt:lpstr>Raleway</vt:lpstr>
      <vt:lpstr>PT Sans</vt:lpstr>
      <vt:lpstr>Smart Systems Pitch Deck by Slidesgo</vt:lpstr>
      <vt:lpstr>Morgan Stanley Data Challenge</vt:lpstr>
      <vt:lpstr>Methodology</vt:lpstr>
      <vt:lpstr>Geospatial Data Analysis</vt:lpstr>
      <vt:lpstr>Geographical Relationships</vt:lpstr>
      <vt:lpstr>PowerPoint Presentation</vt:lpstr>
      <vt:lpstr>PowerPoint Presentation</vt:lpstr>
      <vt:lpstr>Population &amp; Business Analysis</vt:lpstr>
      <vt:lpstr>Construction of Data</vt:lpstr>
      <vt:lpstr>Location Prediction via  Semi-Supervised Learning </vt:lpstr>
      <vt:lpstr>Expansion Suggestions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Morgan Stanley Data Challenge</dc:title>
  <cp:lastModifiedBy>Erdi Kara</cp:lastModifiedBy>
  <cp:revision>963</cp:revision>
  <dcterms:modified xsi:type="dcterms:W3CDTF">2023-11-28T16:06:26Z</dcterms:modified>
</cp:coreProperties>
</file>